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76" r:id="rId3"/>
    <p:sldId id="259" r:id="rId4"/>
    <p:sldId id="275" r:id="rId5"/>
    <p:sldId id="258" r:id="rId6"/>
    <p:sldId id="260" r:id="rId7"/>
    <p:sldId id="261" r:id="rId8"/>
    <p:sldId id="278" r:id="rId9"/>
    <p:sldId id="277" r:id="rId10"/>
    <p:sldId id="279" r:id="rId11"/>
    <p:sldId id="264" r:id="rId12"/>
    <p:sldId id="266" r:id="rId13"/>
    <p:sldId id="267" r:id="rId14"/>
    <p:sldId id="269" r:id="rId15"/>
    <p:sldId id="270" r:id="rId16"/>
    <p:sldId id="280" r:id="rId17"/>
    <p:sldId id="273" r:id="rId18"/>
    <p:sldId id="281" r:id="rId19"/>
    <p:sldId id="282" r:id="rId20"/>
    <p:sldId id="271" r:id="rId21"/>
    <p:sldId id="272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C9D8"/>
    <a:srgbClr val="07C5A1"/>
    <a:srgbClr val="242F1F"/>
    <a:srgbClr val="306EA5"/>
    <a:srgbClr val="4A8522"/>
    <a:srgbClr val="FFFFFF"/>
    <a:srgbClr val="A1A1A3"/>
    <a:srgbClr val="002060"/>
    <a:srgbClr val="293039"/>
    <a:srgbClr val="00AA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PASTEUR TOLL</c:v>
                </c:pt>
              </c:strCache>
            </c:strRef>
          </c:tx>
          <c:spPr>
            <a:solidFill>
              <a:srgbClr val="FED652"/>
            </a:solidFill>
            <a:ln>
              <a:solidFill>
                <a:srgbClr val="FED652"/>
              </a:solidFill>
            </a:ln>
          </c:spPr>
          <c:dPt>
            <c:idx val="0"/>
            <c:bubble3D val="0"/>
            <c:explosion val="18"/>
            <c:spPr>
              <a:solidFill>
                <a:schemeClr val="tx1">
                  <a:lumMod val="85000"/>
                  <a:lumOff val="15000"/>
                </a:schemeClr>
              </a:solidFill>
              <a:ln w="76200">
                <a:solidFill>
                  <a:srgbClr val="FED65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2FB-4A37-ADB0-1E94CFD48A88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76200">
                <a:solidFill>
                  <a:srgbClr val="FED65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2FB-4A37-ADB0-1E94CFD48A88}"/>
              </c:ext>
            </c:extLst>
          </c:dPt>
          <c:dPt>
            <c:idx val="2"/>
            <c:bubble3D val="0"/>
            <c:spPr>
              <a:solidFill>
                <a:srgbClr val="FED652"/>
              </a:solidFill>
              <a:ln w="19050">
                <a:solidFill>
                  <a:srgbClr val="FED65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335-4C8E-ADDB-55CC54C00CF3}"/>
              </c:ext>
            </c:extLst>
          </c:dPt>
          <c:dPt>
            <c:idx val="3"/>
            <c:bubble3D val="0"/>
            <c:spPr>
              <a:solidFill>
                <a:srgbClr val="FED652"/>
              </a:solidFill>
              <a:ln w="19050">
                <a:solidFill>
                  <a:srgbClr val="FED65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35-4C8E-ADDB-55CC54C00CF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8.6</c:v>
                </c:pt>
                <c:pt idx="1">
                  <c:v>91.4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FB-4A37-ADB0-1E94CFD48A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dirty="0"/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457859372033165"/>
          <c:y val="0.19407269297961793"/>
          <c:w val="0.49084291711731154"/>
          <c:h val="0.736264260202517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EDCE6"/>
            </a:solidFill>
          </c:spPr>
          <c:explosion val="1"/>
          <c:dPt>
            <c:idx val="0"/>
            <c:bubble3D val="0"/>
            <c:explosion val="0"/>
            <c:spPr>
              <a:solidFill>
                <a:srgbClr val="7EDCE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F82-4004-87CE-902B5780622D}"/>
              </c:ext>
            </c:extLst>
          </c:dPt>
          <c:dPt>
            <c:idx val="1"/>
            <c:bubble3D val="0"/>
            <c:explosion val="7"/>
            <c:spPr>
              <a:solidFill>
                <a:srgbClr val="08C6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82-4004-87CE-902B5780622D}"/>
              </c:ext>
            </c:extLst>
          </c:dPt>
          <c:dLbls>
            <c:dLbl>
              <c:idx val="0"/>
              <c:layout>
                <c:manualLayout>
                  <c:x val="1.3278862810734871E-3"/>
                  <c:y val="9.9591455460897489E-3"/>
                </c:manualLayout>
              </c:layout>
              <c:tx>
                <c:rich>
                  <a:bodyPr/>
                  <a:lstStyle/>
                  <a:p>
                    <a:fld id="{B85A00A2-B41B-4FE0-B026-4444B7B2D581}" type="CATEGORYNAME">
                      <a:rPr lang="en-US" sz="2800">
                        <a:solidFill>
                          <a:schemeClr val="bg1"/>
                        </a:solidFill>
                      </a:rPr>
                      <a:pPr/>
                      <a:t>[CATEGORY NAME]</a:t>
                    </a:fld>
                    <a:r>
                      <a:rPr lang="en-US" sz="2800" baseline="0" dirty="0">
                        <a:solidFill>
                          <a:schemeClr val="bg1"/>
                        </a:solidFill>
                      </a:rPr>
                      <a:t>
</a:t>
                    </a:r>
                    <a:fld id="{910F8385-C558-4496-983E-6D3BAAE08923}" type="PERCENTAGE">
                      <a:rPr lang="en-US" sz="2800" baseline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 sz="2800" baseline="0" dirty="0">
                      <a:solidFill>
                        <a:schemeClr val="bg1"/>
                      </a:solidFill>
                    </a:endParaRP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F82-4004-87CE-902B5780622D}"/>
                </c:ext>
              </c:extLst>
            </c:dLbl>
            <c:dLbl>
              <c:idx val="1"/>
              <c:layout>
                <c:manualLayout>
                  <c:x val="3.9836588432207052E-3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swald Regular" panose="02000503000000000000" pitchFamily="2" charset="0"/>
                        <a:ea typeface="+mn-ea"/>
                        <a:cs typeface="+mn-cs"/>
                      </a:defRPr>
                    </a:pPr>
                    <a:fld id="{C5D93B05-3713-4EA7-B964-4B7AA8ECC2C1}" type="CATEGORYNAME">
                      <a:rPr lang="en-US" sz="2800" b="1">
                        <a:solidFill>
                          <a:schemeClr val="bg1"/>
                        </a:solidFill>
                        <a:latin typeface="Oswald Regular" panose="02000503000000000000" pitchFamily="2" charset="0"/>
                      </a:rPr>
                      <a:pPr>
                        <a:defRPr b="1">
                          <a:latin typeface="Oswald Regular" panose="02000503000000000000" pitchFamily="2" charset="0"/>
                        </a:defRPr>
                      </a:pPr>
                      <a:t>[CATEGORY NAME]</a:t>
                    </a:fld>
                    <a:r>
                      <a:rPr lang="en-US" sz="2800" b="1" baseline="0" dirty="0">
                        <a:solidFill>
                          <a:schemeClr val="bg1"/>
                        </a:solidFill>
                        <a:latin typeface="Oswald Regular" panose="02000503000000000000" pitchFamily="2" charset="0"/>
                      </a:rPr>
                      <a:t>
</a:t>
                    </a:r>
                    <a:fld id="{CF13ADDC-6495-400C-A94C-5AFAEF105C88}" type="PERCENTAGE">
                      <a:rPr lang="en-US" sz="2800" b="1" baseline="0">
                        <a:solidFill>
                          <a:schemeClr val="bg1"/>
                        </a:solidFill>
                        <a:latin typeface="Oswald Regular" panose="02000503000000000000" pitchFamily="2" charset="0"/>
                      </a:rPr>
                      <a:pPr>
                        <a:defRPr b="1">
                          <a:latin typeface="Oswald Regular" panose="02000503000000000000" pitchFamily="2" charset="0"/>
                        </a:defRPr>
                      </a:pPr>
                      <a:t>[PERCENTAGE]</a:t>
                    </a:fld>
                    <a:endParaRPr lang="en-US" sz="2800" b="1" baseline="0" dirty="0">
                      <a:solidFill>
                        <a:schemeClr val="bg1"/>
                      </a:solidFill>
                      <a:latin typeface="Oswald Regular" panose="02000503000000000000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 Regular" panose="02000503000000000000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464311435547536"/>
                      <c:h val="0.1580715581075365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F82-4004-87CE-902B578062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swald Regular" panose="02000503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Segway </c:v>
                </c:pt>
                <c:pt idx="1">
                  <c:v>Station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215950000</c:v>
                </c:pt>
                <c:pt idx="1">
                  <c:v>60000000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82-4004-87CE-902B5780622D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Vehicle</c:v>
                </c:pt>
              </c:strCache>
            </c:strRef>
          </c:tx>
          <c:explosion val="7"/>
          <c:dPt>
            <c:idx val="0"/>
            <c:bubble3D val="0"/>
            <c:explosion val="1"/>
            <c:spPr>
              <a:solidFill>
                <a:srgbClr val="08C6A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6D96-4581-BC7A-89A42D27509E}"/>
              </c:ext>
            </c:extLst>
          </c:dPt>
          <c:dPt>
            <c:idx val="1"/>
            <c:bubble3D val="0"/>
            <c:spPr>
              <a:solidFill>
                <a:srgbClr val="7EDCE6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6D96-4581-BC7A-89A42D27509E}"/>
              </c:ext>
            </c:extLst>
          </c:dPt>
          <c:cat>
            <c:strRef>
              <c:f>Sheet1!$A$2:$A$3</c:f>
              <c:strCache>
                <c:ptCount val="2"/>
                <c:pt idx="0">
                  <c:v>Car (1700cc)</c:v>
                </c:pt>
                <c:pt idx="1">
                  <c:v>Motorbike (150cc)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878</c:v>
                </c:pt>
                <c:pt idx="1">
                  <c:v>1209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D96-4581-BC7A-89A42D2750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swald Regular" panose="02000503000000000000" pitchFamily="2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swald Regular" panose="02000503000000000000" pitchFamily="2" charset="0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swald Regular" panose="02000503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2D66-80CD-4B18-80EB-35958C569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69D4E-0A7C-4D18-916B-B32BB2282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E105E-0A9C-4E44-A1B9-F0CAB9E24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4623B-0F32-4562-9407-D257BAE79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00D3B-8112-46F7-8D04-50EE2F6A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3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3E8F7-D417-4866-B634-36ECDB76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2F3E8-D357-4C16-8F25-AC684F6F0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33322-3B76-4CD0-8831-5813B94A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48D42-3033-4CAC-820B-9ADED619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9DBB7-8FAD-45C6-BB33-B8288DA4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FA8BF1-22EA-42FC-973B-30AD77664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D6B7F0-39DA-4650-8B70-58229EBEA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47AD1-701D-4FCC-B8E9-F93D82A3D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40280-80CD-45D9-8FDD-B071319E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1CF3C-E21C-4D4C-93F0-A20F93F7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0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A657-AC81-4F3B-9D6E-E3576616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ED44E-3E4B-41C4-AC98-89ACC7B7F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C6F90-6C5E-47FA-BC42-FD3CCF89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F523D-6466-4658-948C-8B95D5C39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8443-3F68-4CCF-AA98-A0FAAEAF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7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3C0A0-7AAE-448B-B561-335FD9A7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38DC2-9202-46D6-8C6F-6ACADB01D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E7055-3424-46DC-A186-F611EF5A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58DF8-2807-4998-8C73-758B3DE49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C73F8-2874-4DBF-BFE6-3E3C93BB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9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89F8-73EF-400D-9CB6-18EA32C0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0DB8D-C939-4BA2-92A1-65BB9E9C4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A1C41-A4DF-4088-AC14-1D44B3403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E3FFA-D74C-4052-A085-D62B0761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AA829-5483-4DA7-AAEC-377564B6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13A51-8ABE-49E2-8B71-3A8CA3E2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7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CE8-1996-485A-AF59-A42D5EF69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3D0ED-792E-41BD-A90E-7F820D0EC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CB5B9-8963-48A3-ABA3-65F339968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E337C-E883-4113-8007-37320B084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AC594-FDBB-4CB4-9ED3-09E7452E7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75AC7A-78D6-4EDE-AC4D-F968D0E9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CD2DD6-0FBB-48EF-A2EF-9265DB169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D97B1-1B1B-4A56-95A5-7075683E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8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AD76-A44D-449E-B572-DB97059D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E71349-298A-45B9-8AAC-9DC36D54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7B7C8-15AB-4EEE-9F0C-82271E72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75E85-FA82-4317-ADF5-A1E69AEE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5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81880-BB7E-4766-9CD9-14B01BD1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FD225-43E3-461C-BEE9-0290433B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7080D-CF75-414A-AE62-703384400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1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319F-1D88-4950-B816-EA715853B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63D75-04A9-4B53-BD61-4561D935D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776B0-FDB9-46D6-899F-31FAFD510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762AF-B28D-4CDB-80CA-9B03BBA5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35EC2-EF04-4B68-A2CC-96110199F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B3C8A-865F-405C-A901-68475BA3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3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8948-6BA5-4402-804D-BF8D0B3DB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4D1688-6E19-4C9C-8ADA-CDF70DA65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EB2CA-2B73-4A4E-A4C8-968D22E46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120C5-1059-45FC-86FF-C32A4C65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A319F-6AF7-4688-8A24-ED776C60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73E8F-66F7-466F-86E7-B733F280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5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64665-111E-4A5B-820A-C161ABB89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73CAB-1B1E-4299-B2CF-85E84A8EF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9C6CF-FBC7-4AF7-8B48-BB084E4E8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50FC3-70D2-4843-9E1B-70272B2E7720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502BB-5C30-4C65-BCEA-42E513B67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4B344-3A69-4C1E-A505-B6A7E9533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4AD69-3FD2-46F4-A332-8AAC9B9C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7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12" Type="http://schemas.microsoft.com/office/2007/relationships/hdphoto" Target="../media/hdphoto10.wdp"/><Relationship Id="rId17" Type="http://schemas.microsoft.com/office/2007/relationships/hdphoto" Target="../media/hdphoto12.wdp"/><Relationship Id="rId2" Type="http://schemas.openxmlformats.org/officeDocument/2006/relationships/image" Target="../media/image10.jp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40.png"/><Relationship Id="rId5" Type="http://schemas.openxmlformats.org/officeDocument/2006/relationships/image" Target="../media/image23.png"/><Relationship Id="rId15" Type="http://schemas.openxmlformats.org/officeDocument/2006/relationships/image" Target="../media/image42.png"/><Relationship Id="rId10" Type="http://schemas.microsoft.com/office/2007/relationships/hdphoto" Target="../media/hdphoto9.wdp"/><Relationship Id="rId4" Type="http://schemas.microsoft.com/office/2007/relationships/hdphoto" Target="../media/hdphoto8.wdp"/><Relationship Id="rId9" Type="http://schemas.openxmlformats.org/officeDocument/2006/relationships/image" Target="../media/image39.png"/><Relationship Id="rId14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15.wdp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microsoft.com/office/2007/relationships/hdphoto" Target="../media/hdphoto13.wdp"/><Relationship Id="rId10" Type="http://schemas.microsoft.com/office/2007/relationships/hdphoto" Target="../media/hdphoto14.wdp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microsoft.com/office/2007/relationships/hdphoto" Target="../media/hdphoto16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microsoft.com/office/2007/relationships/hdphoto" Target="../media/hdphoto18.wdp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microsoft.com/office/2007/relationships/hdphoto" Target="../media/hdphoto17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69.png"/><Relationship Id="rId3" Type="http://schemas.microsoft.com/office/2007/relationships/hdphoto" Target="../media/hdphoto19.wdp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61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10" Type="http://schemas.microsoft.com/office/2007/relationships/hdphoto" Target="../media/hdphoto21.wdp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2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1.png"/><Relationship Id="rId5" Type="http://schemas.openxmlformats.org/officeDocument/2006/relationships/image" Target="../media/image82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hart" Target="../charts/chart1.xml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svg"/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7.wdp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microsoft.com/office/2007/relationships/hdphoto" Target="../media/hdphoto6.wdp"/><Relationship Id="rId9" Type="http://schemas.openxmlformats.org/officeDocument/2006/relationships/image" Target="../media/image26.sv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84D8-EA0C-47B5-86ED-B067386D2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AD034-C92D-40E7-9200-5E492C080B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5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B82A-6E91-4D9C-90F6-DF550C13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2A2F-32E5-4A0F-BF3D-2378C912A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3D271-CD40-41CB-BD29-7C66BF5E9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377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DD3481-6D3C-4CD2-825E-DD580297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926" y="0"/>
            <a:ext cx="513772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7E108-57D3-4278-8533-10EC1005C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181"/>
          <a:stretch/>
        </p:blipFill>
        <p:spPr>
          <a:xfrm>
            <a:off x="7452453" y="-31310"/>
            <a:ext cx="546857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61793-E6E7-4B5B-83E6-60D708177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862" y="-15655"/>
            <a:ext cx="9154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98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9D0DFF5E-E09B-4975-B079-8AE6BEBB64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r="1925"/>
          <a:stretch/>
        </p:blipFill>
        <p:spPr>
          <a:xfrm>
            <a:off x="56777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BAC1F8-C0ED-4CC7-AB7D-523F06F0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504" y="256774"/>
            <a:ext cx="5007819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WE have an idea</a:t>
            </a:r>
          </a:p>
        </p:txBody>
      </p:sp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ACB13CFB-1E0F-4C06-86CA-8770E06BE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54" y="2018904"/>
            <a:ext cx="1331431" cy="13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52F138E-521F-4E9C-981A-F8CF3088E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448" y="1865139"/>
            <a:ext cx="1196113" cy="1196113"/>
          </a:xfrm>
          <a:prstGeom prst="rect">
            <a:avLst/>
          </a:prstGeom>
        </p:spPr>
      </p:pic>
      <p:pic>
        <p:nvPicPr>
          <p:cNvPr id="9220" name="Picture 4" descr="Image result for safety icon">
            <a:extLst>
              <a:ext uri="{FF2B5EF4-FFF2-40B4-BE49-F238E27FC236}">
                <a16:creationId xmlns:a16="http://schemas.microsoft.com/office/drawing/2014/main" id="{200D6C87-0CCA-422F-9925-5C95E44C5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96" y="1828226"/>
            <a:ext cx="132433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98658A-9E34-4527-B824-C789AA41A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59" y="4234958"/>
            <a:ext cx="1953558" cy="1953558"/>
          </a:xfrm>
          <a:prstGeom prst="rect">
            <a:avLst/>
          </a:prstGeom>
        </p:spPr>
      </p:pic>
      <p:pic>
        <p:nvPicPr>
          <p:cNvPr id="9222" name="Picture 6" descr="Image result for bag icon">
            <a:extLst>
              <a:ext uri="{FF2B5EF4-FFF2-40B4-BE49-F238E27FC236}">
                <a16:creationId xmlns:a16="http://schemas.microsoft.com/office/drawing/2014/main" id="{5DE47EDF-1CB9-4462-AE71-37FEA4879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91" y="4682884"/>
            <a:ext cx="1096128" cy="95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FFCC28-96A0-4F83-A18A-84500542D0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72708" y1="977" x2="1875" y2="66406"/>
                        <a14:foregroundMark x1="88333" y1="2148" x2="98125" y2="8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6" y="4325585"/>
            <a:ext cx="1295495" cy="138186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8DC08CC-4434-452D-8592-0563686734C2}"/>
              </a:ext>
            </a:extLst>
          </p:cNvPr>
          <p:cNvSpPr txBox="1">
            <a:spLocks/>
          </p:cNvSpPr>
          <p:nvPr/>
        </p:nvSpPr>
        <p:spPr>
          <a:xfrm>
            <a:off x="412154" y="3215017"/>
            <a:ext cx="1899432" cy="594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Time saving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6270711-A5A9-4957-A703-EDFE7E4C4026}"/>
              </a:ext>
            </a:extLst>
          </p:cNvPr>
          <p:cNvSpPr txBox="1">
            <a:spLocks/>
          </p:cNvSpPr>
          <p:nvPr/>
        </p:nvSpPr>
        <p:spPr>
          <a:xfrm>
            <a:off x="309787" y="5841210"/>
            <a:ext cx="1953558" cy="750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Unlimited access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FBA7800-52E4-4F6B-A36E-D5A0507BB526}"/>
              </a:ext>
            </a:extLst>
          </p:cNvPr>
          <p:cNvSpPr txBox="1">
            <a:spLocks/>
          </p:cNvSpPr>
          <p:nvPr/>
        </p:nvSpPr>
        <p:spPr>
          <a:xfrm>
            <a:off x="4372632" y="3168102"/>
            <a:ext cx="1953558" cy="750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safety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EFCD1DA-3777-4802-B93A-58E1B839F3C2}"/>
              </a:ext>
            </a:extLst>
          </p:cNvPr>
          <p:cNvSpPr txBox="1">
            <a:spLocks/>
          </p:cNvSpPr>
          <p:nvPr/>
        </p:nvSpPr>
        <p:spPr>
          <a:xfrm>
            <a:off x="4334983" y="5885783"/>
            <a:ext cx="1953558" cy="750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capacity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1488C8-0DAE-442A-BE27-2171A8777953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72" b="99023" l="0" r="98633">
                        <a14:foregroundMark x1="27930" y1="12500" x2="32617" y2="23242"/>
                        <a14:foregroundMark x1="48828" y1="4492" x2="48438" y2="17969"/>
                        <a14:foregroundMark x1="76172" y1="5859" x2="70898" y2="16016"/>
                        <a14:foregroundMark x1="86328" y1="27539" x2="78711" y2="33789"/>
                        <a14:foregroundMark x1="96289" y1="19141" x2="94531" y2="21289"/>
                        <a14:foregroundMark x1="84766" y1="48633" x2="82813" y2="50391"/>
                        <a14:foregroundMark x1="96680" y1="44141" x2="94531" y2="44727"/>
                        <a14:foregroundMark x1="90039" y1="85156" x2="86328" y2="85156"/>
                        <a14:foregroundMark x1="20703" y1="85156" x2="17578" y2="85156"/>
                        <a14:foregroundMark x1="16797" y1="49609" x2="14648" y2="49219"/>
                        <a14:foregroundMark x1="23438" y1="37305" x2="20898" y2="34375"/>
                        <a14:foregroundMark x1="6445" y1="19922" x2="5469" y2="19141"/>
                        <a14:foregroundMark x1="24219" y1="3906" x2="23438" y2="3906"/>
                        <a14:foregroundMark x1="2930" y1="44336" x2="3516" y2="46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6923" y="2282418"/>
            <a:ext cx="2802815" cy="2802815"/>
          </a:xfrm>
          <a:prstGeom prst="rect">
            <a:avLst/>
          </a:prstGeom>
        </p:spPr>
      </p:pic>
      <p:pic>
        <p:nvPicPr>
          <p:cNvPr id="9216" name="Picture 9215">
            <a:extLst>
              <a:ext uri="{FF2B5EF4-FFF2-40B4-BE49-F238E27FC236}">
                <a16:creationId xmlns:a16="http://schemas.microsoft.com/office/drawing/2014/main" id="{971CF61E-9A7E-47E1-B26B-E389B21B62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02" y="1157572"/>
            <a:ext cx="1415134" cy="1415134"/>
          </a:xfrm>
          <a:prstGeom prst="rect">
            <a:avLst/>
          </a:prstGeom>
        </p:spPr>
      </p:pic>
      <p:pic>
        <p:nvPicPr>
          <p:cNvPr id="9219" name="Picture 9218">
            <a:extLst>
              <a:ext uri="{FF2B5EF4-FFF2-40B4-BE49-F238E27FC236}">
                <a16:creationId xmlns:a16="http://schemas.microsoft.com/office/drawing/2014/main" id="{9BCB7259-8533-49A8-B2AF-8AFAACE5E3E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7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89901" l="10000" r="90000">
                        <a14:foregroundMark x1="32000" y1="17241" x2="31556" y2="21921"/>
                        <a14:foregroundMark x1="38000" y1="37685" x2="40000" y2="35961"/>
                      </a14:backgroundRemoval>
                    </a14:imgEffect>
                  </a14:imgLayer>
                </a14:imgProps>
              </a:ext>
            </a:extLst>
          </a:blip>
          <a:srcRect l="11972" r="11970" b="52034"/>
          <a:stretch/>
        </p:blipFill>
        <p:spPr>
          <a:xfrm>
            <a:off x="9424136" y="1230169"/>
            <a:ext cx="2102188" cy="1196113"/>
          </a:xfrm>
          <a:prstGeom prst="rect">
            <a:avLst/>
          </a:prstGeom>
        </p:spPr>
      </p:pic>
      <p:sp>
        <p:nvSpPr>
          <p:cNvPr id="9226" name="TextBox 9225">
            <a:extLst>
              <a:ext uri="{FF2B5EF4-FFF2-40B4-BE49-F238E27FC236}">
                <a16:creationId xmlns:a16="http://schemas.microsoft.com/office/drawing/2014/main" id="{819B2D4A-1F3F-4873-A6C2-0206272CCDA9}"/>
              </a:ext>
            </a:extLst>
          </p:cNvPr>
          <p:cNvSpPr txBox="1"/>
          <p:nvPr/>
        </p:nvSpPr>
        <p:spPr>
          <a:xfrm>
            <a:off x="7708097" y="5183612"/>
            <a:ext cx="3249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REAL  ACTION 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&amp;</a:t>
            </a:r>
          </a:p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FUTURISTIC WAY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1FB5A80-B627-448B-AACD-D90F25AC5230}"/>
              </a:ext>
            </a:extLst>
          </p:cNvPr>
          <p:cNvSpPr txBox="1">
            <a:spLocks/>
          </p:cNvSpPr>
          <p:nvPr/>
        </p:nvSpPr>
        <p:spPr>
          <a:xfrm>
            <a:off x="2408827" y="4417690"/>
            <a:ext cx="1953558" cy="750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independency</a:t>
            </a:r>
          </a:p>
        </p:txBody>
      </p:sp>
      <p:pic>
        <p:nvPicPr>
          <p:cNvPr id="9228" name="Picture 9227">
            <a:extLst>
              <a:ext uri="{FF2B5EF4-FFF2-40B4-BE49-F238E27FC236}">
                <a16:creationId xmlns:a16="http://schemas.microsoft.com/office/drawing/2014/main" id="{25809405-2E24-454B-BA0E-94AE79CD73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68" y="2863263"/>
            <a:ext cx="1566677" cy="16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28" grpId="0"/>
      <p:bldP spid="29" grpId="0"/>
      <p:bldP spid="9226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67C0F-9439-4D09-B0BE-6D9F965E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RENDY</a:t>
            </a:r>
          </a:p>
        </p:txBody>
      </p:sp>
      <p:pic>
        <p:nvPicPr>
          <p:cNvPr id="4" name="The Idea">
            <a:hlinkClick r:id="" action="ppaction://media"/>
            <a:extLst>
              <a:ext uri="{FF2B5EF4-FFF2-40B4-BE49-F238E27FC236}">
                <a16:creationId xmlns:a16="http://schemas.microsoft.com/office/drawing/2014/main" id="{5F897D3F-22B3-45A9-8EA0-1F66D46F45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4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909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ircle: Hollow 48">
            <a:extLst>
              <a:ext uri="{FF2B5EF4-FFF2-40B4-BE49-F238E27FC236}">
                <a16:creationId xmlns:a16="http://schemas.microsoft.com/office/drawing/2014/main" id="{B4F4EBE0-D40D-4BF9-B804-FD56647F7307}"/>
              </a:ext>
            </a:extLst>
          </p:cNvPr>
          <p:cNvSpPr/>
          <p:nvPr/>
        </p:nvSpPr>
        <p:spPr>
          <a:xfrm>
            <a:off x="9066285" y="671841"/>
            <a:ext cx="5908457" cy="5575865"/>
          </a:xfrm>
          <a:prstGeom prst="donut">
            <a:avLst>
              <a:gd name="adj" fmla="val 141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E8CDC18-EAE9-4C24-89E1-9B07B73A49A9}"/>
              </a:ext>
            </a:extLst>
          </p:cNvPr>
          <p:cNvSpPr/>
          <p:nvPr/>
        </p:nvSpPr>
        <p:spPr>
          <a:xfrm>
            <a:off x="-1914404" y="14118"/>
            <a:ext cx="7233169" cy="6866994"/>
          </a:xfrm>
          <a:prstGeom prst="donut">
            <a:avLst>
              <a:gd name="adj" fmla="val 141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3F6C8-FB17-48D3-868C-B27755AC86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04" t="15721" r="16180" b="10050"/>
          <a:stretch/>
        </p:blipFill>
        <p:spPr>
          <a:xfrm>
            <a:off x="-393190" y="1353954"/>
            <a:ext cx="4601817" cy="4517048"/>
          </a:xfrm>
          <a:prstGeom prst="ellipse">
            <a:avLst/>
          </a:prstGeom>
          <a:ln w="63500" cap="rnd">
            <a:solidFill>
              <a:srgbClr val="4A852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9" name="AutoShape 2" descr="Image result for battery icon">
            <a:extLst>
              <a:ext uri="{FF2B5EF4-FFF2-40B4-BE49-F238E27FC236}">
                <a16:creationId xmlns:a16="http://schemas.microsoft.com/office/drawing/2014/main" id="{FEE9BAC8-A65E-4B62-BD93-00C6F7BE78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9A3823-F6D1-4015-90F3-C859B95290AC}"/>
              </a:ext>
            </a:extLst>
          </p:cNvPr>
          <p:cNvSpPr txBox="1"/>
          <p:nvPr/>
        </p:nvSpPr>
        <p:spPr>
          <a:xfrm>
            <a:off x="5545698" y="4840643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Regular" panose="02000503000000000000" pitchFamily="2" charset="0"/>
              </a:rPr>
              <a:t>FASTEST ROUTE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D7CE1-31BA-401E-91E8-EDAA8E9C8312}"/>
              </a:ext>
            </a:extLst>
          </p:cNvPr>
          <p:cNvSpPr txBox="1"/>
          <p:nvPr/>
        </p:nvSpPr>
        <p:spPr>
          <a:xfrm>
            <a:off x="5494193" y="1346750"/>
            <a:ext cx="2338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Regular" panose="02000503000000000000" pitchFamily="2" charset="0"/>
              </a:rPr>
              <a:t>EASY TO USE </a:t>
            </a:r>
          </a:p>
          <a:p>
            <a:r>
              <a:rPr lang="en-US" dirty="0">
                <a:latin typeface="Oswald Regular" panose="02000503000000000000" pitchFamily="2" charset="0"/>
              </a:rPr>
              <a:t>SUITABLE FOR ALL USERS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8ED828-D143-42A4-84E6-994B95C42A47}"/>
              </a:ext>
            </a:extLst>
          </p:cNvPr>
          <p:cNvSpPr txBox="1"/>
          <p:nvPr/>
        </p:nvSpPr>
        <p:spPr>
          <a:xfrm>
            <a:off x="4401708" y="5971667"/>
            <a:ext cx="233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Regular" panose="02000503000000000000" pitchFamily="2" charset="0"/>
              </a:rPr>
              <a:t>LARGE CAPACITY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5F45B9-790A-4FD0-99E6-A58F48966B01}"/>
              </a:ext>
            </a:extLst>
          </p:cNvPr>
          <p:cNvSpPr txBox="1"/>
          <p:nvPr/>
        </p:nvSpPr>
        <p:spPr>
          <a:xfrm>
            <a:off x="3896752" y="440332"/>
            <a:ext cx="233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Regular" panose="02000503000000000000" pitchFamily="2" charset="0"/>
              </a:rPr>
              <a:t>NO FOSSIL FUELS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005B1-5D28-4DEA-BADB-965FBBCB7B07}"/>
              </a:ext>
            </a:extLst>
          </p:cNvPr>
          <p:cNvSpPr txBox="1"/>
          <p:nvPr/>
        </p:nvSpPr>
        <p:spPr>
          <a:xfrm>
            <a:off x="6126360" y="3105834"/>
            <a:ext cx="255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Regular" panose="02000503000000000000" pitchFamily="2" charset="0"/>
              </a:rPr>
              <a:t>AUTODRIVE</a:t>
            </a:r>
          </a:p>
          <a:p>
            <a:r>
              <a:rPr lang="en-US" dirty="0">
                <a:latin typeface="Oswald Regular" panose="02000503000000000000" pitchFamily="2" charset="0"/>
              </a:rPr>
              <a:t>LESS WAITING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39B268-02B4-4D7C-868C-58E9D1687548}"/>
              </a:ext>
            </a:extLst>
          </p:cNvPr>
          <p:cNvSpPr/>
          <p:nvPr/>
        </p:nvSpPr>
        <p:spPr>
          <a:xfrm>
            <a:off x="4705772" y="3085448"/>
            <a:ext cx="1139218" cy="724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44F5CF-8AEE-41C3-9FD7-9F6A51C274FF}"/>
              </a:ext>
            </a:extLst>
          </p:cNvPr>
          <p:cNvSpPr/>
          <p:nvPr/>
        </p:nvSpPr>
        <p:spPr>
          <a:xfrm>
            <a:off x="2392866" y="14118"/>
            <a:ext cx="1389948" cy="13326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1738A2-2822-4EC1-BD21-1D123653F0B9}"/>
              </a:ext>
            </a:extLst>
          </p:cNvPr>
          <p:cNvSpPr/>
          <p:nvPr/>
        </p:nvSpPr>
        <p:spPr>
          <a:xfrm>
            <a:off x="4036655" y="1150548"/>
            <a:ext cx="1205924" cy="11892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B79CAB5-16E0-445E-8F75-3F4035C79259}"/>
              </a:ext>
            </a:extLst>
          </p:cNvPr>
          <p:cNvSpPr/>
          <p:nvPr/>
        </p:nvSpPr>
        <p:spPr>
          <a:xfrm>
            <a:off x="4431430" y="4323659"/>
            <a:ext cx="1205924" cy="11892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D1D78D8-0BAF-40BE-A881-D949CA6E983D}"/>
              </a:ext>
            </a:extLst>
          </p:cNvPr>
          <p:cNvSpPr/>
          <p:nvPr/>
        </p:nvSpPr>
        <p:spPr>
          <a:xfrm>
            <a:off x="3155857" y="5540358"/>
            <a:ext cx="1205924" cy="11885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EF007B-CFD7-43E1-89E2-781176844F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32" y="1075112"/>
            <a:ext cx="1283757" cy="1211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DB4D99-6252-4AA3-9D53-8194EBB7D8B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7111" y1="35957" x2="58000" y2="35957"/>
                        <a14:foregroundMark x1="69111" y1="31915" x2="69111" y2="31915"/>
                        <a14:foregroundMark x1="57111" y1="28085" x2="57111" y2="28085"/>
                        <a14:foregroundMark x1="30667" y1="31702" x2="30667" y2="31702"/>
                        <a14:foregroundMark x1="32889" y1="47234" x2="32889" y2="47234"/>
                        <a14:foregroundMark x1="68000" y1="45532" x2="68000" y2="45532"/>
                      </a14:backgroundRemoval>
                    </a14:imgEffect>
                    <a14:imgEffect>
                      <a14:colorTemperature colorTemp="7425"/>
                    </a14:imgEffect>
                    <a14:imgEffect>
                      <a14:saturation sat="196000"/>
                    </a14:imgEffect>
                    <a14:imgEffect>
                      <a14:brightnessContrast bright="-65000" contrast="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8087" y="-521201"/>
            <a:ext cx="2155743" cy="22515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8D08E3-BDDF-499C-89A8-18CDF4E636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3028">
            <a:off x="4397473" y="4386447"/>
            <a:ext cx="969285" cy="1051501"/>
          </a:xfrm>
          <a:prstGeom prst="rect">
            <a:avLst/>
          </a:prstGeom>
        </p:spPr>
      </p:pic>
      <p:pic>
        <p:nvPicPr>
          <p:cNvPr id="12304" name="Picture 16" descr="Related image">
            <a:extLst>
              <a:ext uri="{FF2B5EF4-FFF2-40B4-BE49-F238E27FC236}">
                <a16:creationId xmlns:a16="http://schemas.microsoft.com/office/drawing/2014/main" id="{23F917E4-4F37-431F-A7FD-83D877C58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481" y="2764919"/>
            <a:ext cx="1328160" cy="132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8E49C94-163F-43B3-9E5D-D38C5E2AE4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69" t="5686" r="16817"/>
          <a:stretch/>
        </p:blipFill>
        <p:spPr>
          <a:xfrm>
            <a:off x="7670844" y="2009286"/>
            <a:ext cx="3321939" cy="3171398"/>
          </a:xfrm>
          <a:prstGeom prst="ellipse">
            <a:avLst/>
          </a:prstGeom>
          <a:ln w="63500" cap="rnd">
            <a:solidFill>
              <a:srgbClr val="306EA5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2298" name="Picture 10" descr="Related image">
            <a:extLst>
              <a:ext uri="{FF2B5EF4-FFF2-40B4-BE49-F238E27FC236}">
                <a16:creationId xmlns:a16="http://schemas.microsoft.com/office/drawing/2014/main" id="{C69F7678-D06E-4B91-8260-F05EE5CEC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8600" y1="42593" x2="50500" y2="42963"/>
                        <a14:foregroundMark x1="47500" y1="34074" x2="48400" y2="34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91" t="28629" r="12029" b="22940"/>
          <a:stretch/>
        </p:blipFill>
        <p:spPr bwMode="auto">
          <a:xfrm>
            <a:off x="3206449" y="5780184"/>
            <a:ext cx="1162321" cy="78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2FB85D4-C225-482F-A740-83F8379B17CF}"/>
              </a:ext>
            </a:extLst>
          </p:cNvPr>
          <p:cNvSpPr/>
          <p:nvPr/>
        </p:nvSpPr>
        <p:spPr>
          <a:xfrm>
            <a:off x="10379506" y="100824"/>
            <a:ext cx="1465070" cy="15579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CA4E00A-7303-4EF3-ACBE-C2A346C45971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590" y="359175"/>
            <a:ext cx="1287253" cy="1525026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03A79A59-5A9D-4021-8A1D-A96DB3575CC5}"/>
              </a:ext>
            </a:extLst>
          </p:cNvPr>
          <p:cNvSpPr/>
          <p:nvPr/>
        </p:nvSpPr>
        <p:spPr>
          <a:xfrm>
            <a:off x="10275240" y="5395596"/>
            <a:ext cx="1465070" cy="15579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06" name="Picture 18" descr="Image result for gps icon">
            <a:extLst>
              <a:ext uri="{FF2B5EF4-FFF2-40B4-BE49-F238E27FC236}">
                <a16:creationId xmlns:a16="http://schemas.microsoft.com/office/drawing/2014/main" id="{0C07DC8E-6A54-4954-A63E-72B47BD09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36538" y1="59643" x2="36538" y2="59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307" y="4837729"/>
            <a:ext cx="1918936" cy="20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838E6F8-E057-4C50-B9F0-B30EA312CDE3}"/>
              </a:ext>
            </a:extLst>
          </p:cNvPr>
          <p:cNvSpPr txBox="1"/>
          <p:nvPr/>
        </p:nvSpPr>
        <p:spPr>
          <a:xfrm>
            <a:off x="9000407" y="520418"/>
            <a:ext cx="144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Oswald Regular" panose="02000503000000000000" pitchFamily="2" charset="0"/>
              </a:rPr>
              <a:t>RENEWABLE</a:t>
            </a:r>
          </a:p>
          <a:p>
            <a:pPr algn="r"/>
            <a:r>
              <a:rPr lang="en-US" b="1" dirty="0">
                <a:latin typeface="Oswald Regular" panose="02000503000000000000" pitchFamily="2" charset="0"/>
              </a:rPr>
              <a:t>LESS CARBON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5BEC5CA-685B-4D72-AB1B-E5F418B7EFE0}"/>
              </a:ext>
            </a:extLst>
          </p:cNvPr>
          <p:cNvSpPr txBox="1"/>
          <p:nvPr/>
        </p:nvSpPr>
        <p:spPr>
          <a:xfrm>
            <a:off x="8817132" y="5937460"/>
            <a:ext cx="144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Oswald Regular" panose="02000503000000000000" pitchFamily="2" charset="0"/>
              </a:rPr>
              <a:t>ACCURACY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746E4B35-0AFC-465B-98B2-BAABC60D93C2}"/>
              </a:ext>
            </a:extLst>
          </p:cNvPr>
          <p:cNvSpPr txBox="1">
            <a:spLocks/>
          </p:cNvSpPr>
          <p:nvPr/>
        </p:nvSpPr>
        <p:spPr>
          <a:xfrm>
            <a:off x="1667306" y="1540316"/>
            <a:ext cx="2628628" cy="1283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Ice kingdom" panose="02000800000000000000" pitchFamily="2" charset="0"/>
              </a:rPr>
              <a:t>ICARUS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893B4223-AFE7-4079-B01B-ABBF69D2FF3A}"/>
              </a:ext>
            </a:extLst>
          </p:cNvPr>
          <p:cNvSpPr txBox="1">
            <a:spLocks/>
          </p:cNvSpPr>
          <p:nvPr/>
        </p:nvSpPr>
        <p:spPr>
          <a:xfrm>
            <a:off x="8495005" y="937910"/>
            <a:ext cx="4253169" cy="1584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Oswald Stencil" panose="02000506000000020004" pitchFamily="2" charset="0"/>
              </a:rPr>
              <a:t>station</a:t>
            </a:r>
          </a:p>
        </p:txBody>
      </p:sp>
    </p:spTree>
    <p:extLst>
      <p:ext uri="{BB962C8B-B14F-4D97-AF65-F5344CB8AC3E}">
        <p14:creationId xmlns:p14="http://schemas.microsoft.com/office/powerpoint/2010/main" val="99293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5" grpId="0" animBg="1"/>
      <p:bldP spid="24" grpId="0"/>
      <p:bldP spid="27" grpId="0"/>
      <p:bldP spid="28" grpId="0"/>
      <p:bldP spid="29" grpId="0"/>
      <p:bldP spid="31" grpId="0"/>
      <p:bldP spid="52" grpId="0"/>
      <p:bldP spid="53" grpId="0"/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4ED36A-0AE1-44E8-AC2D-179126552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5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1D738-6D34-4A2E-BC19-4D336137B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204" y="2474432"/>
            <a:ext cx="4186907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rgbClr val="293039"/>
                </a:solidFill>
                <a:latin typeface="Oswald Regular" panose="02000503000000000000" pitchFamily="2" charset="0"/>
              </a:rPr>
              <a:t> ORDER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rgbClr val="293039"/>
                </a:solidFill>
                <a:latin typeface="Oswald Regular" panose="02000503000000000000" pitchFamily="2" charset="0"/>
              </a:rPr>
              <a:t> AUTO DRIVE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rgbClr val="293039"/>
                </a:solidFill>
                <a:latin typeface="Oswald Regular" panose="02000503000000000000" pitchFamily="2" charset="0"/>
              </a:rPr>
              <a:t> RETURN TO STATION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rgbClr val="293039"/>
                </a:solidFill>
                <a:latin typeface="Oswald Regular" panose="02000503000000000000" pitchFamily="2" charset="0"/>
              </a:rPr>
              <a:t> SELF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8C7F54-E483-4240-95C3-98E00E58C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4" t="15721" r="16180" b="10050"/>
          <a:stretch/>
        </p:blipFill>
        <p:spPr>
          <a:xfrm>
            <a:off x="124069" y="456238"/>
            <a:ext cx="3442190" cy="33787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pic>
        <p:nvPicPr>
          <p:cNvPr id="11266" name="Picture 2" descr="Image result for segway icon">
            <a:extLst>
              <a:ext uri="{FF2B5EF4-FFF2-40B4-BE49-F238E27FC236}">
                <a16:creationId xmlns:a16="http://schemas.microsoft.com/office/drawing/2014/main" id="{7F5E5E08-7635-4100-A1B5-5B4A325A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678" y="2776296"/>
            <a:ext cx="1363769" cy="136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BDE8EF-75D6-40E4-B6D7-92303A96AD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t="29011" r="69613" b="26492"/>
          <a:stretch/>
        </p:blipFill>
        <p:spPr>
          <a:xfrm>
            <a:off x="8441484" y="3329385"/>
            <a:ext cx="513955" cy="969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705244-B6DB-4D34-A2F9-89D62E3AC6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9" t="29011" r="69613" b="26492"/>
          <a:stretch/>
        </p:blipFill>
        <p:spPr>
          <a:xfrm rot="10800000">
            <a:off x="9643244" y="3357382"/>
            <a:ext cx="513955" cy="969956"/>
          </a:xfrm>
          <a:prstGeom prst="rect">
            <a:avLst/>
          </a:prstGeom>
        </p:spPr>
      </p:pic>
      <p:pic>
        <p:nvPicPr>
          <p:cNvPr id="11270" name="Picture 6" descr="Image result for smartphone icon">
            <a:extLst>
              <a:ext uri="{FF2B5EF4-FFF2-40B4-BE49-F238E27FC236}">
                <a16:creationId xmlns:a16="http://schemas.microsoft.com/office/drawing/2014/main" id="{42B2326A-86CA-4AF8-BD09-26A3D5739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29" b="100000" l="10000" r="90000">
                        <a14:backgroundMark x1="47250" y1="7143" x2="48000" y2="6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25" r="32169" b="466"/>
          <a:stretch/>
        </p:blipFill>
        <p:spPr bwMode="auto">
          <a:xfrm rot="720142">
            <a:off x="10809660" y="1970291"/>
            <a:ext cx="974723" cy="145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segway icon">
            <a:extLst>
              <a:ext uri="{FF2B5EF4-FFF2-40B4-BE49-F238E27FC236}">
                <a16:creationId xmlns:a16="http://schemas.microsoft.com/office/drawing/2014/main" id="{57D37DA7-F667-45C4-8666-9D2E0D21F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2123">
            <a:off x="10904022" y="2375485"/>
            <a:ext cx="746295" cy="7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962337-36ED-4E2C-9770-FDCFC8C272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7077" y1="15209" x2="47385" y2="15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9257" y="4013504"/>
            <a:ext cx="2410603" cy="1950734"/>
          </a:xfrm>
          <a:prstGeom prst="rect">
            <a:avLst/>
          </a:prstGeom>
        </p:spPr>
      </p:pic>
      <p:pic>
        <p:nvPicPr>
          <p:cNvPr id="11272" name="Picture 8" descr="Related image">
            <a:extLst>
              <a:ext uri="{FF2B5EF4-FFF2-40B4-BE49-F238E27FC236}">
                <a16:creationId xmlns:a16="http://schemas.microsoft.com/office/drawing/2014/main" id="{9C364CBA-822C-4A14-94DA-F10CEB6B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9172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355" y="5065740"/>
            <a:ext cx="1281092" cy="128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Related image">
            <a:extLst>
              <a:ext uri="{FF2B5EF4-FFF2-40B4-BE49-F238E27FC236}">
                <a16:creationId xmlns:a16="http://schemas.microsoft.com/office/drawing/2014/main" id="{25F7AA03-5D43-4DC1-A99A-C93802E0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9172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66630">
            <a:off x="8485030" y="5651257"/>
            <a:ext cx="851498" cy="8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elated image">
            <a:extLst>
              <a:ext uri="{FF2B5EF4-FFF2-40B4-BE49-F238E27FC236}">
                <a16:creationId xmlns:a16="http://schemas.microsoft.com/office/drawing/2014/main" id="{931FDFE4-E5F5-40DF-A422-BD903E473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9172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65585">
            <a:off x="9368182" y="5610762"/>
            <a:ext cx="921394" cy="92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903CFA-D8BA-45CB-BAD6-A9BFE634DC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7077" y1="15209" x2="47385" y2="155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10779" y="5115432"/>
            <a:ext cx="922797" cy="74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2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40F8E049-0B94-40FC-B876-B4D21D39CFF2}"/>
              </a:ext>
            </a:extLst>
          </p:cNvPr>
          <p:cNvSpPr/>
          <p:nvPr/>
        </p:nvSpPr>
        <p:spPr>
          <a:xfrm>
            <a:off x="2637277" y="0"/>
            <a:ext cx="6934200" cy="6851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121" descr="A close up of a map&#10;&#10;Description automatically generated">
            <a:extLst>
              <a:ext uri="{FF2B5EF4-FFF2-40B4-BE49-F238E27FC236}">
                <a16:creationId xmlns:a16="http://schemas.microsoft.com/office/drawing/2014/main" id="{00FEE6B4-FCD3-4EFD-A515-A1ADEAE20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27" y="1047000"/>
            <a:ext cx="4581253" cy="518168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4B381C9-5D96-45ED-9617-EAB0B4887BB5}"/>
              </a:ext>
            </a:extLst>
          </p:cNvPr>
          <p:cNvSpPr/>
          <p:nvPr/>
        </p:nvSpPr>
        <p:spPr>
          <a:xfrm>
            <a:off x="2637277" y="6103629"/>
            <a:ext cx="6934200" cy="7937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762F98-793F-4361-9802-E549E6758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99" y="1252907"/>
            <a:ext cx="3273836" cy="472480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6BFD131-F11D-4C5C-8ADB-FDB3E6B0F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939" y="1276538"/>
            <a:ext cx="573074" cy="97544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CB26549-3693-458F-B10F-920384F6E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029" y="953245"/>
            <a:ext cx="573074" cy="97544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1AA040B-04F9-4128-B94A-63F58ABCA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776" y="2766478"/>
            <a:ext cx="573074" cy="97544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8DC0F2D-4BA0-4546-8E6C-CC1C750B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022" y="2558359"/>
            <a:ext cx="573074" cy="9754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7C3CBDC-1598-4AE1-BD79-FFBA19FCC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333" y="5002271"/>
            <a:ext cx="573074" cy="97544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DA20CEE-F507-42DC-A2CE-161C96623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786" y="3516351"/>
            <a:ext cx="451143" cy="45114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5A5C226-F5E3-4A4E-9286-053A31FD5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664" y="1538688"/>
            <a:ext cx="451143" cy="45114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9D5057D-252C-4221-A0B9-EB8AF0FF9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191" y="1696936"/>
            <a:ext cx="451143" cy="45114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EFA19CE-ECF3-407F-B1E5-FCA3BE3941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730" y="3043892"/>
            <a:ext cx="451143" cy="4511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B3C07BF-4D98-46EC-9571-35703ECE4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113" y="5496078"/>
            <a:ext cx="451143" cy="45114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B567B73-6D08-42B1-9C0A-E75287DCF1F3}"/>
              </a:ext>
            </a:extLst>
          </p:cNvPr>
          <p:cNvGrpSpPr/>
          <p:nvPr/>
        </p:nvGrpSpPr>
        <p:grpSpPr>
          <a:xfrm>
            <a:off x="5596178" y="2392637"/>
            <a:ext cx="1056078" cy="916626"/>
            <a:chOff x="5689003" y="2884800"/>
            <a:chExt cx="852038" cy="85203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149CF5D-9D09-4A2E-92B9-DB328D228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180" r="898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003" y="2884800"/>
              <a:ext cx="852038" cy="85203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C2B3B8B-460F-4C6B-BC62-5F7787A88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319" b="30725" l="35455" r="642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42" t="2200" r="34736" b="68729"/>
            <a:stretch/>
          </p:blipFill>
          <p:spPr>
            <a:xfrm>
              <a:off x="5891241" y="2901587"/>
              <a:ext cx="447562" cy="451143"/>
            </a:xfrm>
            <a:prstGeom prst="rect">
              <a:avLst/>
            </a:prstGeom>
          </p:spPr>
        </p:pic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8BA859EF-1830-4F7E-AAE7-00FE6A4D667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 flipH="1">
            <a:off x="4611941" y="2968573"/>
            <a:ext cx="465872" cy="55425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C4ED83C-33E8-4B0E-8A01-7BB81EA9C1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 flipH="1">
            <a:off x="5871441" y="2848760"/>
            <a:ext cx="465872" cy="554253"/>
          </a:xfrm>
          <a:prstGeom prst="rect">
            <a:avLst/>
          </a:prstGeom>
        </p:spPr>
      </p:pic>
      <p:pic>
        <p:nvPicPr>
          <p:cNvPr id="70" name="Picture 2" descr="Image result for building icon png">
            <a:extLst>
              <a:ext uri="{FF2B5EF4-FFF2-40B4-BE49-F238E27FC236}">
                <a16:creationId xmlns:a16="http://schemas.microsoft.com/office/drawing/2014/main" id="{A7500BAF-EB74-4259-B20F-DCA3F7808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908" y="2092378"/>
            <a:ext cx="731838" cy="73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EA66A6-0DCB-4DF2-B5A9-DA1827C459CA}"/>
              </a:ext>
            </a:extLst>
          </p:cNvPr>
          <p:cNvCxnSpPr/>
          <p:nvPr/>
        </p:nvCxnSpPr>
        <p:spPr>
          <a:xfrm flipV="1">
            <a:off x="6385234" y="2558359"/>
            <a:ext cx="1158785" cy="453955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A3B0E3F-1F2B-4D35-ABA6-3E7F0EA428F1}"/>
              </a:ext>
            </a:extLst>
          </p:cNvPr>
          <p:cNvGrpSpPr/>
          <p:nvPr/>
        </p:nvGrpSpPr>
        <p:grpSpPr>
          <a:xfrm>
            <a:off x="7453908" y="1362422"/>
            <a:ext cx="733665" cy="733665"/>
            <a:chOff x="5689003" y="2884800"/>
            <a:chExt cx="852038" cy="852038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C8AAE5D7-CB3D-46E7-AE96-58FCBEC83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180" r="898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003" y="2884800"/>
              <a:ext cx="852038" cy="852038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6E96DED-9B70-48AA-837F-0AA9F4405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319" b="30725" l="35455" r="6424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42" t="2200" r="34736" b="68729"/>
            <a:stretch/>
          </p:blipFill>
          <p:spPr>
            <a:xfrm>
              <a:off x="5891241" y="2901587"/>
              <a:ext cx="447562" cy="451143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9344E710-BBF4-4C2B-8E17-D76A8A276B0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 flipH="1">
            <a:off x="7150505" y="2356458"/>
            <a:ext cx="465872" cy="554253"/>
          </a:xfrm>
          <a:prstGeom prst="rect">
            <a:avLst/>
          </a:prstGeom>
        </p:spPr>
      </p:pic>
      <p:sp>
        <p:nvSpPr>
          <p:cNvPr id="76" name="Rounded Rectangular Callout 77">
            <a:extLst>
              <a:ext uri="{FF2B5EF4-FFF2-40B4-BE49-F238E27FC236}">
                <a16:creationId xmlns:a16="http://schemas.microsoft.com/office/drawing/2014/main" id="{B018BD83-6B7E-43D7-8ABF-9E3FCF16DD39}"/>
              </a:ext>
            </a:extLst>
          </p:cNvPr>
          <p:cNvSpPr/>
          <p:nvPr/>
        </p:nvSpPr>
        <p:spPr>
          <a:xfrm>
            <a:off x="7488613" y="1696937"/>
            <a:ext cx="2082863" cy="887398"/>
          </a:xfrm>
          <a:prstGeom prst="wedgeRoundRectCallout">
            <a:avLst>
              <a:gd name="adj1" fmla="val -48392"/>
              <a:gd name="adj2" fmla="val 62500"/>
              <a:gd name="adj3" fmla="val 16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igital-7" panose="02000000000000000000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6452AC8-D101-48E5-962B-0E5B667438A5}"/>
              </a:ext>
            </a:extLst>
          </p:cNvPr>
          <p:cNvSpPr/>
          <p:nvPr/>
        </p:nvSpPr>
        <p:spPr>
          <a:xfrm>
            <a:off x="7400324" y="1897000"/>
            <a:ext cx="2238113" cy="4308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Digital-7" panose="02000000000000000000" pitchFamily="2" charset="0"/>
              </a:rPr>
              <a:t>RETURN TO STATION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564F8C7-29C7-455A-A322-5DC55038AC9E}"/>
              </a:ext>
            </a:extLst>
          </p:cNvPr>
          <p:cNvCxnSpPr/>
          <p:nvPr/>
        </p:nvCxnSpPr>
        <p:spPr>
          <a:xfrm>
            <a:off x="7422699" y="2884586"/>
            <a:ext cx="0" cy="98912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634C0078-854D-4219-908B-1181107BA0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6129" y="581091"/>
            <a:ext cx="1658256" cy="171312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84DFEAF-1EE7-485C-A80C-592A0C3800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4583" y="1372951"/>
            <a:ext cx="1012024" cy="101812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0EAC477-2F64-4354-9EBF-326C393C15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21481">
            <a:off x="4649287" y="1630697"/>
            <a:ext cx="853514" cy="85351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236C35-385B-4E72-8CA7-37A634B10C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24670">
            <a:off x="4484101" y="1652102"/>
            <a:ext cx="847417" cy="853514"/>
          </a:xfrm>
          <a:prstGeom prst="rect">
            <a:avLst/>
          </a:prstGeom>
        </p:spPr>
      </p:pic>
      <p:sp>
        <p:nvSpPr>
          <p:cNvPr id="83" name="Rounded Rectangular Callout 106">
            <a:extLst>
              <a:ext uri="{FF2B5EF4-FFF2-40B4-BE49-F238E27FC236}">
                <a16:creationId xmlns:a16="http://schemas.microsoft.com/office/drawing/2014/main" id="{E9A9174B-8C4F-4A36-9BF8-AB942B875975}"/>
              </a:ext>
            </a:extLst>
          </p:cNvPr>
          <p:cNvSpPr/>
          <p:nvPr/>
        </p:nvSpPr>
        <p:spPr>
          <a:xfrm>
            <a:off x="2924565" y="993122"/>
            <a:ext cx="2070592" cy="787005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3DC4DF1-253D-48F1-845D-435DBE8EC4FA}"/>
              </a:ext>
            </a:extLst>
          </p:cNvPr>
          <p:cNvSpPr/>
          <p:nvPr/>
        </p:nvSpPr>
        <p:spPr>
          <a:xfrm>
            <a:off x="3001912" y="1123085"/>
            <a:ext cx="1858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Digital-7" panose="02000000000000000000" pitchFamily="2" charset="0"/>
              </a:rPr>
              <a:t>HIGH DEMAND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C2590E4-751E-4DEB-B6D4-9C09163C9F4E}"/>
              </a:ext>
            </a:extLst>
          </p:cNvPr>
          <p:cNvCxnSpPr/>
          <p:nvPr/>
        </p:nvCxnSpPr>
        <p:spPr>
          <a:xfrm>
            <a:off x="5307497" y="2122855"/>
            <a:ext cx="2025310" cy="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3BB1DF1-4072-4701-98C9-E955F390A30C}"/>
              </a:ext>
            </a:extLst>
          </p:cNvPr>
          <p:cNvCxnSpPr>
            <a:endCxn id="61" idx="3"/>
          </p:cNvCxnSpPr>
          <p:nvPr/>
        </p:nvCxnSpPr>
        <p:spPr>
          <a:xfrm flipV="1">
            <a:off x="7323558" y="1764260"/>
            <a:ext cx="9249" cy="369065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A9F17EB-7B04-4FAE-A88A-02906AE4C7B4}"/>
              </a:ext>
            </a:extLst>
          </p:cNvPr>
          <p:cNvCxnSpPr/>
          <p:nvPr/>
        </p:nvCxnSpPr>
        <p:spPr>
          <a:xfrm>
            <a:off x="4913292" y="2133325"/>
            <a:ext cx="0" cy="1267731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D215D29E-7CA1-4E18-83AD-B2DE88A265F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 flipH="1">
            <a:off x="4606785" y="2966031"/>
            <a:ext cx="465872" cy="55425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74C6468-C816-4F44-84FB-8EC4C10CCAA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7026823" y="1626209"/>
            <a:ext cx="465872" cy="55425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49B251-A00A-479A-92AC-F33892788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4809039" y="3884615"/>
            <a:ext cx="465872" cy="554253"/>
          </a:xfrm>
          <a:prstGeom prst="rect">
            <a:avLst/>
          </a:prstGeom>
        </p:spPr>
      </p:pic>
      <p:sp>
        <p:nvSpPr>
          <p:cNvPr id="91" name="Rounded Rectangular Callout 126">
            <a:extLst>
              <a:ext uri="{FF2B5EF4-FFF2-40B4-BE49-F238E27FC236}">
                <a16:creationId xmlns:a16="http://schemas.microsoft.com/office/drawing/2014/main" id="{D3D72C99-EE7A-45C3-8ED0-870AE25B5054}"/>
              </a:ext>
            </a:extLst>
          </p:cNvPr>
          <p:cNvSpPr/>
          <p:nvPr/>
        </p:nvSpPr>
        <p:spPr>
          <a:xfrm>
            <a:off x="5235021" y="3308187"/>
            <a:ext cx="1170311" cy="659308"/>
          </a:xfrm>
          <a:prstGeom prst="wedgeRoundRectCallout">
            <a:avLst>
              <a:gd name="adj1" fmla="val -48392"/>
              <a:gd name="adj2" fmla="val 62500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BB5DD153-5330-4577-BDEE-2BFD6AA990C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00182" y="3412674"/>
            <a:ext cx="1105150" cy="484007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76AD6DB-17E9-4B02-ACF7-29E5CC269765}"/>
              </a:ext>
            </a:extLst>
          </p:cNvPr>
          <p:cNvCxnSpPr/>
          <p:nvPr/>
        </p:nvCxnSpPr>
        <p:spPr>
          <a:xfrm>
            <a:off x="4254385" y="3533804"/>
            <a:ext cx="0" cy="832104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E4350CF-C505-47DB-9E2C-F07E333EEDE0}"/>
              </a:ext>
            </a:extLst>
          </p:cNvPr>
          <p:cNvCxnSpPr/>
          <p:nvPr/>
        </p:nvCxnSpPr>
        <p:spPr>
          <a:xfrm>
            <a:off x="4254385" y="4377857"/>
            <a:ext cx="587591" cy="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C016F87-0C8E-4E25-8A1D-1E3A5C590DE1}"/>
              </a:ext>
            </a:extLst>
          </p:cNvPr>
          <p:cNvCxnSpPr/>
          <p:nvPr/>
        </p:nvCxnSpPr>
        <p:spPr>
          <a:xfrm flipH="1">
            <a:off x="4254385" y="3533804"/>
            <a:ext cx="402310" cy="0"/>
          </a:xfrm>
          <a:prstGeom prst="line">
            <a:avLst/>
          </a:prstGeom>
          <a:ln w="381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5C022DD7-268B-4F87-B0E4-C189F89DCAB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 flipH="1">
            <a:off x="4053692" y="3011245"/>
            <a:ext cx="465872" cy="554253"/>
          </a:xfrm>
          <a:prstGeom prst="rect">
            <a:avLst/>
          </a:prstGeom>
        </p:spPr>
      </p:pic>
      <p:sp>
        <p:nvSpPr>
          <p:cNvPr id="97" name="Rounded Rectangular Callout 138">
            <a:extLst>
              <a:ext uri="{FF2B5EF4-FFF2-40B4-BE49-F238E27FC236}">
                <a16:creationId xmlns:a16="http://schemas.microsoft.com/office/drawing/2014/main" id="{4EEB924B-888A-4FF9-B7D5-3C0E48942CCF}"/>
              </a:ext>
            </a:extLst>
          </p:cNvPr>
          <p:cNvSpPr/>
          <p:nvPr/>
        </p:nvSpPr>
        <p:spPr>
          <a:xfrm>
            <a:off x="6298765" y="916227"/>
            <a:ext cx="684451" cy="648068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C36615E-6903-4ADF-99C2-51B0CE14AAF9}"/>
              </a:ext>
            </a:extLst>
          </p:cNvPr>
          <p:cNvSpPr/>
          <p:nvPr/>
        </p:nvSpPr>
        <p:spPr>
          <a:xfrm>
            <a:off x="6320152" y="905753"/>
            <a:ext cx="61764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Digital-7" panose="02000000000000000000" pitchFamily="2" charset="0"/>
              </a:rPr>
              <a:t>25</a:t>
            </a:r>
          </a:p>
        </p:txBody>
      </p:sp>
      <p:sp>
        <p:nvSpPr>
          <p:cNvPr id="99" name="Rounded Rectangular Callout 140">
            <a:extLst>
              <a:ext uri="{FF2B5EF4-FFF2-40B4-BE49-F238E27FC236}">
                <a16:creationId xmlns:a16="http://schemas.microsoft.com/office/drawing/2014/main" id="{559C73D9-E503-48EC-B41C-7578CDEE6214}"/>
              </a:ext>
            </a:extLst>
          </p:cNvPr>
          <p:cNvSpPr/>
          <p:nvPr/>
        </p:nvSpPr>
        <p:spPr>
          <a:xfrm>
            <a:off x="5198305" y="4798692"/>
            <a:ext cx="698033" cy="699300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507EFA3-009C-4216-AFEA-BDB086F7E393}"/>
              </a:ext>
            </a:extLst>
          </p:cNvPr>
          <p:cNvSpPr/>
          <p:nvPr/>
        </p:nvSpPr>
        <p:spPr>
          <a:xfrm>
            <a:off x="5314102" y="4737512"/>
            <a:ext cx="4283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Digital-7" panose="02000000000000000000" pitchFamily="2" charset="0"/>
              </a:rPr>
              <a:t>7</a:t>
            </a:r>
          </a:p>
        </p:txBody>
      </p:sp>
      <p:sp>
        <p:nvSpPr>
          <p:cNvPr id="101" name="Rounded Rectangular Callout 143">
            <a:extLst>
              <a:ext uri="{FF2B5EF4-FFF2-40B4-BE49-F238E27FC236}">
                <a16:creationId xmlns:a16="http://schemas.microsoft.com/office/drawing/2014/main" id="{1A469895-AFE1-4F33-B89C-5A77735C9CF8}"/>
              </a:ext>
            </a:extLst>
          </p:cNvPr>
          <p:cNvSpPr/>
          <p:nvPr/>
        </p:nvSpPr>
        <p:spPr>
          <a:xfrm>
            <a:off x="6928852" y="3026117"/>
            <a:ext cx="603640" cy="584246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Digital-7" panose="02000000000000000000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69FE016-E59B-4629-B49C-166ABA3082F1}"/>
              </a:ext>
            </a:extLst>
          </p:cNvPr>
          <p:cNvSpPr/>
          <p:nvPr/>
        </p:nvSpPr>
        <p:spPr>
          <a:xfrm>
            <a:off x="7019725" y="2979532"/>
            <a:ext cx="4026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  <a:latin typeface="Digital-7" panose="02000000000000000000" pitchFamily="2" charset="0"/>
              </a:rPr>
              <a:t>8</a:t>
            </a:r>
          </a:p>
        </p:txBody>
      </p:sp>
      <p:sp>
        <p:nvSpPr>
          <p:cNvPr id="103" name="Rounded Rectangular Callout 145">
            <a:extLst>
              <a:ext uri="{FF2B5EF4-FFF2-40B4-BE49-F238E27FC236}">
                <a16:creationId xmlns:a16="http://schemas.microsoft.com/office/drawing/2014/main" id="{9E38FDBF-038A-4F25-AC3B-EC4A93333E3D}"/>
              </a:ext>
            </a:extLst>
          </p:cNvPr>
          <p:cNvSpPr/>
          <p:nvPr/>
        </p:nvSpPr>
        <p:spPr>
          <a:xfrm>
            <a:off x="3932313" y="2411108"/>
            <a:ext cx="550656" cy="704098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94E00F-0EAE-46F6-84FE-B2F9F24061DC}"/>
              </a:ext>
            </a:extLst>
          </p:cNvPr>
          <p:cNvSpPr/>
          <p:nvPr/>
        </p:nvSpPr>
        <p:spPr>
          <a:xfrm>
            <a:off x="3960012" y="2410228"/>
            <a:ext cx="47801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  <a:latin typeface="Digital-7" panose="02000000000000000000" pitchFamily="2" charset="0"/>
              </a:rPr>
              <a:t>10</a:t>
            </a:r>
          </a:p>
        </p:txBody>
      </p:sp>
      <p:sp>
        <p:nvSpPr>
          <p:cNvPr id="105" name="Rounded Rectangular Callout 147">
            <a:extLst>
              <a:ext uri="{FF2B5EF4-FFF2-40B4-BE49-F238E27FC236}">
                <a16:creationId xmlns:a16="http://schemas.microsoft.com/office/drawing/2014/main" id="{E102677B-A4A4-4CEC-BCE8-2FF71EFB312A}"/>
              </a:ext>
            </a:extLst>
          </p:cNvPr>
          <p:cNvSpPr/>
          <p:nvPr/>
        </p:nvSpPr>
        <p:spPr>
          <a:xfrm>
            <a:off x="4201080" y="1189145"/>
            <a:ext cx="550656" cy="568360"/>
          </a:xfrm>
          <a:prstGeom prst="wedgeRoundRectCallout">
            <a:avLst>
              <a:gd name="adj1" fmla="val 32542"/>
              <a:gd name="adj2" fmla="val 61049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Digital-7" panose="02000000000000000000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D01C4B0-0DDA-4F42-910E-37DF956BCE71}"/>
              </a:ext>
            </a:extLst>
          </p:cNvPr>
          <p:cNvSpPr/>
          <p:nvPr/>
        </p:nvSpPr>
        <p:spPr>
          <a:xfrm>
            <a:off x="4234770" y="1117877"/>
            <a:ext cx="4296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  <a:latin typeface="Digital-7" panose="02000000000000000000" pitchFamily="2" charset="0"/>
              </a:rPr>
              <a:t>4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F187E72-BADA-44C9-AEFB-1B937D6667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7110010" y="1619874"/>
            <a:ext cx="465872" cy="55425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5519AA7E-B7FF-4F9C-BBBE-5F3759AA2ED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7143465" y="3888314"/>
            <a:ext cx="465872" cy="55425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0D3CCA5-E439-4811-8389-2C97E49B1E6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5430259" y="3882650"/>
            <a:ext cx="465872" cy="55425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3B3CC7EA-40D9-4335-BAD6-99F42BDE9B3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5411969" y="4909944"/>
            <a:ext cx="465872" cy="55425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0ED522-3939-49B8-8F69-99ED5D79034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6108184" y="4855490"/>
            <a:ext cx="465872" cy="554253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63B701A6-7F52-49D2-A6BA-7CF86D0B9C6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6835481" y="1612119"/>
            <a:ext cx="465872" cy="55425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4C9F78A-5D89-48C7-B748-9903D4AD404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7200488" y="1608952"/>
            <a:ext cx="465872" cy="554253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B4670902-93EA-4B2E-AFAC-B7D703594BC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2" t="10978" r="38765" b="32609"/>
          <a:stretch/>
        </p:blipFill>
        <p:spPr>
          <a:xfrm>
            <a:off x="7189518" y="1617305"/>
            <a:ext cx="465872" cy="554253"/>
          </a:xfrm>
          <a:prstGeom prst="rect">
            <a:avLst/>
          </a:prstGeom>
        </p:spPr>
      </p:pic>
      <p:sp>
        <p:nvSpPr>
          <p:cNvPr id="115" name="Moon 114">
            <a:extLst>
              <a:ext uri="{FF2B5EF4-FFF2-40B4-BE49-F238E27FC236}">
                <a16:creationId xmlns:a16="http://schemas.microsoft.com/office/drawing/2014/main" id="{726C8814-630D-4806-B36E-76A9E75B5199}"/>
              </a:ext>
            </a:extLst>
          </p:cNvPr>
          <p:cNvSpPr/>
          <p:nvPr/>
        </p:nvSpPr>
        <p:spPr>
          <a:xfrm rot="19397824">
            <a:off x="3128062" y="6219329"/>
            <a:ext cx="368875" cy="738805"/>
          </a:xfrm>
          <a:prstGeom prst="mo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9BA9039-EC04-41A5-8701-DD507CD9E135}"/>
              </a:ext>
            </a:extLst>
          </p:cNvPr>
          <p:cNvSpPr/>
          <p:nvPr/>
        </p:nvSpPr>
        <p:spPr>
          <a:xfrm>
            <a:off x="3816298" y="6182333"/>
            <a:ext cx="52325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Digital-7" panose="02000000000000000000" pitchFamily="2" charset="0"/>
              </a:rPr>
              <a:t>night time redistribution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374A197-D542-4BF8-B235-E2C636F4E648}"/>
              </a:ext>
            </a:extLst>
          </p:cNvPr>
          <p:cNvSpPr/>
          <p:nvPr/>
        </p:nvSpPr>
        <p:spPr>
          <a:xfrm>
            <a:off x="2637277" y="-20037"/>
            <a:ext cx="6934200" cy="6021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22" presetClass="exit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1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1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"/>
                            </p:stCondLst>
                            <p:childTnLst>
                              <p:par>
                                <p:cTn id="81" presetID="32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50"/>
                            </p:stCondLst>
                            <p:childTnLst>
                              <p:par>
                                <p:cTn id="92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50"/>
                            </p:stCondLst>
                            <p:childTnLst>
                              <p:par>
                                <p:cTn id="99" presetID="22" presetClass="entr" presetSubtype="8" repeatCount="2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55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800"/>
                            </p:stCondLst>
                            <p:childTnLst>
                              <p:par>
                                <p:cTn id="106" presetID="57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1.85185E-6 L 4.16667E-6 -0.00903 C 4.16667E-6 -0.01296 0.02812 -0.01783 0.05104 -0.01783 L 0.10221 -0.01783 " pathEditMode="relative" rAng="0" ptsTypes="AAAA">
                                      <p:cBhvr>
                                        <p:cTn id="10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80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3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3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300"/>
                            </p:stCondLst>
                            <p:childTnLst>
                              <p:par>
                                <p:cTn id="12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10534 -0.00255 L 0.10534 -0.07153 L 0.10534 -0.0713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3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950"/>
                            </p:stCondLst>
                            <p:childTnLst>
                              <p:par>
                                <p:cTn id="127" presetID="22" presetClass="exit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8" dur="1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850"/>
                            </p:stCondLst>
                            <p:childTnLst>
                              <p:par>
                                <p:cTn id="1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85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85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3600"/>
                            </p:stCondLst>
                            <p:childTnLst>
                              <p:par>
                                <p:cTn id="142" presetID="35" presetClass="emph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350"/>
                            </p:stCondLst>
                            <p:childTnLst>
                              <p:par>
                                <p:cTn id="147" presetID="1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100"/>
                            </p:stCondLst>
                            <p:childTnLst>
                              <p:par>
                                <p:cTn id="15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6100"/>
                            </p:stCondLst>
                            <p:childTnLst>
                              <p:par>
                                <p:cTn id="153" presetID="22" presetClass="entr" presetSubtype="1" repeatCount="200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350"/>
                            </p:stCondLst>
                            <p:childTnLst>
                              <p:par>
                                <p:cTn id="159" presetID="42" presetClass="pat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04167E-6 2.22222E-6 L 1.04167E-6 0.15324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62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1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50"/>
                            </p:stCondLst>
                            <p:childTnLst>
                              <p:par>
                                <p:cTn id="1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1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200"/>
                            </p:stCondLst>
                            <p:childTnLst>
                              <p:par>
                                <p:cTn id="178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1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00"/>
                            </p:stCondLst>
                            <p:childTnLst>
                              <p:par>
                                <p:cTn id="182" presetID="32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8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9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600"/>
                            </p:stCondLst>
                            <p:childTnLst>
                              <p:par>
                                <p:cTn id="207" presetID="1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350"/>
                            </p:stCondLst>
                            <p:childTnLst>
                              <p:par>
                                <p:cTn id="220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350"/>
                            </p:stCondLst>
                            <p:childTnLst>
                              <p:par>
                                <p:cTn id="225" presetID="1" presetClass="exit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7100"/>
                            </p:stCondLst>
                            <p:childTnLst>
                              <p:par>
                                <p:cTn id="230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350"/>
                            </p:stCondLst>
                            <p:childTnLst>
                              <p:par>
                                <p:cTn id="2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96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1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1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1150"/>
                            </p:stCondLst>
                            <p:childTnLst>
                              <p:par>
                                <p:cTn id="255" presetID="64" presetClass="pat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3.33333E-6 L 5E-6 -0.19144 " pathEditMode="relative" rAng="0" ptsTypes="AA">
                                      <p:cBhvr>
                                        <p:cTn id="25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83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64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70833E-6 3.7037E-6 L -0.16419 -0.0007 " pathEditMode="relative" rAng="0" ptsTypes="AA">
                                      <p:cBhvr>
                                        <p:cTn id="25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4650"/>
                            </p:stCondLst>
                            <p:childTnLst>
                              <p:par>
                                <p:cTn id="26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5650"/>
                            </p:stCondLst>
                            <p:childTnLst>
                              <p:par>
                                <p:cTn id="2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250"/>
                            </p:stCondLst>
                            <p:childTnLst>
                              <p:par>
                                <p:cTn id="27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7" presetID="35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3750"/>
                            </p:stCondLst>
                            <p:childTnLst>
                              <p:par>
                                <p:cTn id="28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3750"/>
                            </p:stCondLst>
                            <p:childTnLst>
                              <p:par>
                                <p:cTn id="2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3750"/>
                            </p:stCondLst>
                            <p:childTnLst>
                              <p:par>
                                <p:cTn id="286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0"/>
                            </p:stCondLst>
                            <p:childTnLst>
                              <p:par>
                                <p:cTn id="2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250"/>
                            </p:stCondLst>
                            <p:childTnLst>
                              <p:par>
                                <p:cTn id="2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500"/>
                            </p:stCondLst>
                            <p:childTnLst>
                              <p:par>
                                <p:cTn id="29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6500"/>
                            </p:stCondLst>
                            <p:childTnLst>
                              <p:par>
                                <p:cTn id="30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0"/>
                            </p:stCondLst>
                            <p:childTnLst>
                              <p:par>
                                <p:cTn id="3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6500"/>
                            </p:stCondLst>
                            <p:childTnLst>
                              <p:par>
                                <p:cTn id="307" presetID="0" presetClass="pat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2.96296E-6 L -0.0625 -2.96296E-6 L -0.0625 -0.12615 L -0.06055 -0.12615 " pathEditMode="relative" rAng="0" ptsTypes="AAAA">
                                      <p:cBhvr>
                                        <p:cTn id="30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9250"/>
                            </p:stCondLst>
                            <p:childTnLst>
                              <p:par>
                                <p:cTn id="310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9750"/>
                            </p:stCondLst>
                            <p:childTnLst>
                              <p:par>
                                <p:cTn id="315" presetID="42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1.85185E-6 L 0.03412 0.00023 " pathEditMode="relative" rAng="0" ptsTypes="AA">
                                      <p:cBhvr>
                                        <p:cTn id="31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31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50"/>
                            </p:stCondLst>
                            <p:childTnLst>
                              <p:par>
                                <p:cTn id="331" presetID="37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900" decel="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3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900" decel="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2750"/>
                            </p:stCondLst>
                            <p:childTnLst>
                              <p:par>
                                <p:cTn id="345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6" presetID="35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0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2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8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2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6000"/>
                            </p:stCondLst>
                            <p:childTnLst>
                              <p:par>
                                <p:cTn id="387" presetID="1" presetClass="exit" presetSubtype="0" fill="hold" grpId="2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7250"/>
                            </p:stCondLst>
                            <p:childTnLst>
                              <p:par>
                                <p:cTn id="40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775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7750"/>
                            </p:stCondLst>
                            <p:childTnLst>
                              <p:par>
                                <p:cTn id="4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7750"/>
                            </p:stCondLst>
                            <p:childTnLst>
                              <p:par>
                                <p:cTn id="4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8000"/>
                            </p:stCondLst>
                            <p:childTnLst>
                              <p:par>
                                <p:cTn id="42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3.95833E-6 0.26088 " pathEditMode="relative" rAng="0" ptsTypes="AA">
                                      <p:cBhvr>
                                        <p:cTn id="42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422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58333E-6 0 L -0.17761 0.00301 " pathEditMode="relative" rAng="0" ptsTypes="AA">
                                      <p:cBhvr>
                                        <p:cTn id="423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139"/>
                                    </p:animMotion>
                                  </p:childTnLst>
                                </p:cTn>
                              </p:par>
                              <p:par>
                                <p:cTn id="424" presetID="42" presetClass="pat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2.96296E-6 L -0.15677 0.0051 " pathEditMode="relative" rAng="0" ptsTypes="AA">
                                      <p:cBhvr>
                                        <p:cTn id="42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9" y="255"/>
                                    </p:animMotion>
                                  </p:childTnLst>
                                </p:cTn>
                              </p:par>
                              <p:par>
                                <p:cTn id="4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0235 0.33171 " pathEditMode="relative" rAng="0" ptsTypes="AA">
                                      <p:cBhvr>
                                        <p:cTn id="42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16574"/>
                                    </p:animMotion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4.07407E-6 L -0.1405 -0.0007 " pathEditMode="relative" rAng="0" ptsTypes="AA">
                                      <p:cBhvr>
                                        <p:cTn id="43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46"/>
                                    </p:animMotion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-1.48148E-6 L -3.125E-6 0.14514 " pathEditMode="relative" rAng="0" ptsTypes="AA">
                                      <p:cBhvr>
                                        <p:cTn id="4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45"/>
                                    </p:animMotion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8.33333E-7 1.11022E-16 L 0.05508 -0.00185 " pathEditMode="relative" rAng="0" ptsTypes="AA">
                                      <p:cBhvr>
                                        <p:cTn id="44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11500"/>
                            </p:stCondLst>
                            <p:childTnLst>
                              <p:par>
                                <p:cTn id="4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1500"/>
                            </p:stCondLst>
                            <p:childTnLst>
                              <p:par>
                                <p:cTn id="452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0.08056 " pathEditMode="relative" rAng="0" ptsTypes="AA">
                                      <p:cBhvr>
                                        <p:cTn id="45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6" grpId="0" animBg="1"/>
      <p:bldP spid="76" grpId="1" animBg="1"/>
      <p:bldP spid="76" grpId="2" animBg="1"/>
      <p:bldP spid="77" grpId="0"/>
      <p:bldP spid="77" grpId="1"/>
      <p:bldP spid="77" grpId="2"/>
      <p:bldP spid="83" grpId="0" animBg="1"/>
      <p:bldP spid="83" grpId="1" animBg="1"/>
      <p:bldP spid="83" grpId="2" animBg="1"/>
      <p:bldP spid="84" grpId="0"/>
      <p:bldP spid="84" grpId="1"/>
      <p:bldP spid="84" grpId="2"/>
      <p:bldP spid="91" grpId="0" animBg="1"/>
      <p:bldP spid="91" grpId="1" animBg="1"/>
      <p:bldP spid="97" grpId="0" animBg="1"/>
      <p:bldP spid="97" grpId="1" animBg="1"/>
      <p:bldP spid="97" grpId="2" animBg="1"/>
      <p:bldP spid="98" grpId="0"/>
      <p:bldP spid="98" grpId="1"/>
      <p:bldP spid="98" grpId="2"/>
      <p:bldP spid="99" grpId="0" animBg="1"/>
      <p:bldP spid="99" grpId="1" animBg="1"/>
      <p:bldP spid="99" grpId="2" animBg="1"/>
      <p:bldP spid="100" grpId="0"/>
      <p:bldP spid="100" grpId="1"/>
      <p:bldP spid="100" grpId="2"/>
      <p:bldP spid="101" grpId="0" animBg="1"/>
      <p:bldP spid="101" grpId="1" animBg="1"/>
      <p:bldP spid="101" grpId="2" animBg="1"/>
      <p:bldP spid="102" grpId="0"/>
      <p:bldP spid="102" grpId="1"/>
      <p:bldP spid="102" grpId="2"/>
      <p:bldP spid="103" grpId="0" animBg="1"/>
      <p:bldP spid="103" grpId="1" animBg="1"/>
      <p:bldP spid="103" grpId="2" animBg="1"/>
      <p:bldP spid="104" grpId="0"/>
      <p:bldP spid="104" grpId="1"/>
      <p:bldP spid="104" grpId="2"/>
      <p:bldP spid="105" grpId="0" animBg="1"/>
      <p:bldP spid="105" grpId="1" animBg="1"/>
      <p:bldP spid="105" grpId="2" animBg="1"/>
      <p:bldP spid="106" grpId="0"/>
      <p:bldP spid="106" grpId="1"/>
      <p:bldP spid="106" grpId="2"/>
      <p:bldP spid="115" grpId="0" animBg="1"/>
      <p:bldP spid="116" grpId="0"/>
      <p:bldP spid="1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C5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10AA44-5CE0-44A4-A254-C0C4010AC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D9593E-D703-4C33-875B-D3C1890B1C43}"/>
              </a:ext>
            </a:extLst>
          </p:cNvPr>
          <p:cNvSpPr/>
          <p:nvPr/>
        </p:nvSpPr>
        <p:spPr>
          <a:xfrm>
            <a:off x="3662213" y="0"/>
            <a:ext cx="6467696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7200" b="1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Oswald Stencil" panose="02000506000000020004" pitchFamily="2" charset="0"/>
              </a:rPr>
              <a:t>INVESTMENT</a:t>
            </a:r>
            <a:endParaRPr lang="en-ID" sz="7200" b="1" dirty="0">
              <a:ln w="10160">
                <a:noFill/>
                <a:prstDash val="solid"/>
              </a:ln>
              <a:solidFill>
                <a:srgbClr val="FFFFFF"/>
              </a:solidFill>
              <a:latin typeface="Oswald Stencil" panose="0200050600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E0D01C-73CE-470B-9033-58EC71D3A0D0}"/>
              </a:ext>
            </a:extLst>
          </p:cNvPr>
          <p:cNvSpPr/>
          <p:nvPr/>
        </p:nvSpPr>
        <p:spPr>
          <a:xfrm>
            <a:off x="4038600" y="6007100"/>
            <a:ext cx="4229100" cy="660400"/>
          </a:xfrm>
          <a:prstGeom prst="rect">
            <a:avLst/>
          </a:prstGeom>
          <a:solidFill>
            <a:srgbClr val="08C6A2"/>
          </a:solidFill>
          <a:ln>
            <a:solidFill>
              <a:srgbClr val="08C6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ED42FD-02CD-4A8B-8580-DFF77FEC00F8}"/>
              </a:ext>
            </a:extLst>
          </p:cNvPr>
          <p:cNvSpPr/>
          <p:nvPr/>
        </p:nvSpPr>
        <p:spPr>
          <a:xfrm>
            <a:off x="1152632" y="5806106"/>
            <a:ext cx="6686357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7200" b="1" dirty="0">
                <a:ln w="10160">
                  <a:noFill/>
                  <a:prstDash val="solid"/>
                </a:ln>
                <a:solidFill>
                  <a:srgbClr val="FFFFFF"/>
                </a:solidFill>
                <a:latin typeface="Oswald Stencil" panose="02000506000000020004" pitchFamily="2" charset="0"/>
              </a:rPr>
              <a:t>ANALYSIS</a:t>
            </a:r>
            <a:endParaRPr lang="en-ID" sz="7200" b="1" dirty="0">
              <a:ln w="10160">
                <a:noFill/>
                <a:prstDash val="solid"/>
              </a:ln>
              <a:solidFill>
                <a:srgbClr val="FFFFFF"/>
              </a:solidFill>
              <a:latin typeface="Oswald Stencil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93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CF30ED3-E961-47E2-B12A-CDF2908869F5}"/>
              </a:ext>
            </a:extLst>
          </p:cNvPr>
          <p:cNvSpPr/>
          <p:nvPr/>
        </p:nvSpPr>
        <p:spPr>
          <a:xfrm>
            <a:off x="0" y="0"/>
            <a:ext cx="6197600" cy="6858000"/>
          </a:xfrm>
          <a:prstGeom prst="rect">
            <a:avLst/>
          </a:prstGeom>
          <a:solidFill>
            <a:srgbClr val="7EDCE6"/>
          </a:solidFill>
          <a:ln>
            <a:solidFill>
              <a:srgbClr val="7ED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CF8D-079E-48D0-9D4D-633084A30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2790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59B9887-7F66-4DC6-AEEC-74B73F605C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5847431"/>
              </p:ext>
            </p:extLst>
          </p:nvPr>
        </p:nvGraphicFramePr>
        <p:xfrm>
          <a:off x="4061862" y="-137746"/>
          <a:ext cx="10334442" cy="6671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B88540C-A6EF-4651-A129-D7C405DDCFED}"/>
              </a:ext>
            </a:extLst>
          </p:cNvPr>
          <p:cNvSpPr/>
          <p:nvPr/>
        </p:nvSpPr>
        <p:spPr>
          <a:xfrm>
            <a:off x="106417" y="566678"/>
            <a:ext cx="5750432" cy="572464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66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SEGWAY</a:t>
            </a:r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	</a:t>
            </a:r>
            <a:br>
              <a:rPr lang="en-US" sz="4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</a:br>
            <a:r>
              <a:rPr lang="en-US" sz="4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	IDR </a:t>
            </a:r>
            <a:r>
              <a:rPr lang="en-US" sz="4000" b="1" dirty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4.319.000/ unit</a:t>
            </a:r>
          </a:p>
          <a:p>
            <a:r>
              <a:rPr lang="en-US" sz="4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	</a:t>
            </a:r>
            <a:r>
              <a:rPr lang="en-US" sz="4000" b="1" dirty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50</a:t>
            </a:r>
            <a:r>
              <a:rPr lang="en-US" sz="4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 </a:t>
            </a:r>
            <a:r>
              <a:rPr lang="en-US" sz="4000" b="1" dirty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units</a:t>
            </a:r>
          </a:p>
          <a:p>
            <a:endParaRPr lang="en-US" sz="60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Oswald Regular" panose="02000503000000000000" pitchFamily="2" charset="0"/>
            </a:endParaRPr>
          </a:p>
          <a:p>
            <a:r>
              <a:rPr lang="en-US" sz="60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STATION </a:t>
            </a:r>
            <a:b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</a:br>
            <a:r>
              <a:rPr lang="en-US" sz="6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	</a:t>
            </a:r>
            <a:r>
              <a:rPr lang="en-US" sz="4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IDR </a:t>
            </a:r>
            <a:r>
              <a:rPr lang="en-US" sz="4000" b="1" dirty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15.000.000/ station</a:t>
            </a:r>
          </a:p>
          <a:p>
            <a:r>
              <a:rPr lang="en-US" sz="4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	</a:t>
            </a:r>
            <a:r>
              <a:rPr lang="en-US" sz="4000" b="1" dirty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5</a:t>
            </a:r>
            <a:r>
              <a:rPr lang="en-US" sz="40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 </a:t>
            </a:r>
            <a:r>
              <a:rPr lang="en-US" sz="4000" b="1" dirty="0">
                <a:ln w="10160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Oswald Regular" panose="02000503000000000000" pitchFamily="2" charset="0"/>
              </a:rPr>
              <a:t>stations</a:t>
            </a:r>
          </a:p>
        </p:txBody>
      </p:sp>
    </p:spTree>
    <p:extLst>
      <p:ext uri="{BB962C8B-B14F-4D97-AF65-F5344CB8AC3E}">
        <p14:creationId xmlns:p14="http://schemas.microsoft.com/office/powerpoint/2010/main" val="361865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ABD129-AE44-4FE4-A0E7-A86FFF212145}"/>
              </a:ext>
            </a:extLst>
          </p:cNvPr>
          <p:cNvSpPr/>
          <p:nvPr/>
        </p:nvSpPr>
        <p:spPr>
          <a:xfrm>
            <a:off x="6413500" y="0"/>
            <a:ext cx="5778500" cy="6858000"/>
          </a:xfrm>
          <a:prstGeom prst="rect">
            <a:avLst/>
          </a:prstGeom>
          <a:solidFill>
            <a:srgbClr val="08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1639537-E12B-41FD-B961-28E01530E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5239401"/>
              </p:ext>
            </p:extLst>
          </p:nvPr>
        </p:nvGraphicFramePr>
        <p:xfrm>
          <a:off x="0" y="1041400"/>
          <a:ext cx="6096000" cy="561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29BE483-EF8A-4C8D-A215-D1EC737A340F}"/>
              </a:ext>
            </a:extLst>
          </p:cNvPr>
          <p:cNvSpPr/>
          <p:nvPr/>
        </p:nvSpPr>
        <p:spPr>
          <a:xfrm>
            <a:off x="6894077" y="3848100"/>
            <a:ext cx="4817344" cy="233910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 Regular" panose="02000503000000000000" pitchFamily="2" charset="0"/>
              </a:rPr>
              <a:t> Oil Price</a:t>
            </a:r>
          </a:p>
          <a:p>
            <a:pPr algn="ctr"/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 Regular" panose="02000503000000000000" pitchFamily="2" charset="0"/>
              </a:rPr>
              <a:t>IDR 7800/ </a:t>
            </a:r>
            <a:r>
              <a:rPr lang="en-US" sz="6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 Regular" panose="02000503000000000000" pitchFamily="2" charset="0"/>
              </a:rPr>
              <a:t>litre</a:t>
            </a:r>
            <a:endParaRPr lang="en-US" sz="6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swald Regular" panose="020005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684FAE-D30E-4C58-93D6-F29B80E87DD1}"/>
              </a:ext>
            </a:extLst>
          </p:cNvPr>
          <p:cNvSpPr/>
          <p:nvPr/>
        </p:nvSpPr>
        <p:spPr>
          <a:xfrm>
            <a:off x="6413500" y="0"/>
            <a:ext cx="5778500" cy="3429000"/>
          </a:xfrm>
          <a:prstGeom prst="rect">
            <a:avLst/>
          </a:prstGeom>
          <a:solidFill>
            <a:srgbClr val="7E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DDCD4-27B6-41A2-A6E2-C9EA132FF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150" y="1051718"/>
            <a:ext cx="4521200" cy="1325563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Oswald Regular" panose="02000503000000000000" pitchFamily="2" charset="0"/>
              </a:rPr>
              <a:t>VEHICLE INSIDE ITB</a:t>
            </a:r>
            <a:endParaRPr lang="en-ID" sz="8000" b="1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02316C-3681-4633-9D8B-FF7DA159C606}"/>
              </a:ext>
            </a:extLst>
          </p:cNvPr>
          <p:cNvSpPr txBox="1">
            <a:spLocks/>
          </p:cNvSpPr>
          <p:nvPr/>
        </p:nvSpPr>
        <p:spPr>
          <a:xfrm>
            <a:off x="3474720" y="2047166"/>
            <a:ext cx="2049912" cy="1216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swald Regular" panose="02000503000000000000" pitchFamily="2" charset="0"/>
              </a:rPr>
              <a:t>878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B59288-A4AB-4115-88A2-383EF842E312}"/>
              </a:ext>
            </a:extLst>
          </p:cNvPr>
          <p:cNvSpPr txBox="1">
            <a:spLocks/>
          </p:cNvSpPr>
          <p:nvPr/>
        </p:nvSpPr>
        <p:spPr>
          <a:xfrm>
            <a:off x="417635" y="2212461"/>
            <a:ext cx="2274702" cy="1216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chemeClr val="bg1"/>
                </a:solidFill>
                <a:latin typeface="Oswald Regular" panose="02000503000000000000" pitchFamily="2" charset="0"/>
              </a:rPr>
              <a:t>1209</a:t>
            </a:r>
          </a:p>
        </p:txBody>
      </p:sp>
    </p:spTree>
    <p:extLst>
      <p:ext uri="{BB962C8B-B14F-4D97-AF65-F5344CB8AC3E}">
        <p14:creationId xmlns:p14="http://schemas.microsoft.com/office/powerpoint/2010/main" val="3259740750"/>
      </p:ext>
    </p:extLst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22673C5-E50F-440E-A8B4-FF3ED2F18A14}"/>
              </a:ext>
            </a:extLst>
          </p:cNvPr>
          <p:cNvSpPr/>
          <p:nvPr/>
        </p:nvSpPr>
        <p:spPr>
          <a:xfrm>
            <a:off x="6096000" y="3429000"/>
            <a:ext cx="6096000" cy="3424198"/>
          </a:xfrm>
          <a:prstGeom prst="rect">
            <a:avLst/>
          </a:prstGeom>
          <a:solidFill>
            <a:srgbClr val="7ED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668E2B-CA60-48A8-85C2-3283E4EC36BB}"/>
              </a:ext>
            </a:extLst>
          </p:cNvPr>
          <p:cNvSpPr/>
          <p:nvPr/>
        </p:nvSpPr>
        <p:spPr>
          <a:xfrm>
            <a:off x="0" y="-4802"/>
            <a:ext cx="6096000" cy="3433802"/>
          </a:xfrm>
          <a:prstGeom prst="rect">
            <a:avLst/>
          </a:prstGeom>
          <a:solidFill>
            <a:srgbClr val="08C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3F149-AF7E-43C2-8095-0CF9C650B6E6}"/>
              </a:ext>
            </a:extLst>
          </p:cNvPr>
          <p:cNvSpPr txBox="1"/>
          <p:nvPr/>
        </p:nvSpPr>
        <p:spPr>
          <a:xfrm>
            <a:off x="291057" y="650270"/>
            <a:ext cx="568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Oswald Regular" panose="02000503000000000000" pitchFamily="2" charset="0"/>
              </a:rPr>
              <a:t>IRR (Internal </a:t>
            </a:r>
          </a:p>
          <a:p>
            <a:r>
              <a:rPr lang="en-US" sz="6600" dirty="0">
                <a:solidFill>
                  <a:schemeClr val="bg1"/>
                </a:solidFill>
                <a:latin typeface="Oswald Regular" panose="02000503000000000000" pitchFamily="2" charset="0"/>
              </a:rPr>
              <a:t>Rate of Return ) </a:t>
            </a:r>
            <a:endParaRPr lang="en-ID" sz="66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6E5331-9F9A-497B-89FD-340058DE528B}"/>
              </a:ext>
            </a:extLst>
          </p:cNvPr>
          <p:cNvSpPr/>
          <p:nvPr/>
        </p:nvSpPr>
        <p:spPr>
          <a:xfrm>
            <a:off x="6271715" y="3991739"/>
            <a:ext cx="621134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Oswald Regular" panose="02000503000000000000" pitchFamily="2" charset="0"/>
              </a:rPr>
              <a:t>BEP </a:t>
            </a:r>
          </a:p>
          <a:p>
            <a:r>
              <a:rPr lang="en-US" sz="6600" dirty="0">
                <a:solidFill>
                  <a:schemeClr val="bg1"/>
                </a:solidFill>
                <a:latin typeface="Oswald Regular" panose="02000503000000000000" pitchFamily="2" charset="0"/>
              </a:rPr>
              <a:t>(Break Even Point)</a:t>
            </a:r>
            <a:endParaRPr lang="en-ID" sz="66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1374B4-08B7-4326-BA21-F2782704D45E}"/>
              </a:ext>
            </a:extLst>
          </p:cNvPr>
          <p:cNvSpPr/>
          <p:nvPr/>
        </p:nvSpPr>
        <p:spPr>
          <a:xfrm>
            <a:off x="6366571" y="742603"/>
            <a:ext cx="555485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dirty="0">
                <a:latin typeface="Oswald Stencil" panose="02000506000000020004" pitchFamily="2" charset="0"/>
              </a:rPr>
              <a:t>18.57%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E26026-9C4E-4C4D-AD32-DA312134E928}"/>
              </a:ext>
            </a:extLst>
          </p:cNvPr>
          <p:cNvSpPr/>
          <p:nvPr/>
        </p:nvSpPr>
        <p:spPr>
          <a:xfrm>
            <a:off x="291057" y="4417824"/>
            <a:ext cx="551388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atin typeface="Oswald Stencil" panose="02000506000000020004" pitchFamily="2" charset="0"/>
              </a:rPr>
              <a:t>3.09 Years</a:t>
            </a:r>
          </a:p>
        </p:txBody>
      </p:sp>
    </p:spTree>
    <p:extLst>
      <p:ext uri="{BB962C8B-B14F-4D97-AF65-F5344CB8AC3E}">
        <p14:creationId xmlns:p14="http://schemas.microsoft.com/office/powerpoint/2010/main" val="1415387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CB92-5145-4FF0-99F3-68BAEABD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ntro presentasi v.1.1.2 HD">
            <a:hlinkClick r:id="" action="ppaction://media"/>
            <a:extLst>
              <a:ext uri="{FF2B5EF4-FFF2-40B4-BE49-F238E27FC236}">
                <a16:creationId xmlns:a16="http://schemas.microsoft.com/office/drawing/2014/main" id="{DF7B5019-5A6A-474C-A4B0-51DDCAB801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95119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4CCB71-EF68-4538-8BC0-14900E1D6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3"/>
          <a:stretch/>
        </p:blipFill>
        <p:spPr>
          <a:xfrm>
            <a:off x="0" y="-15554"/>
            <a:ext cx="6414247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B563A8-57B1-42A1-9271-C2CCA1D8C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35" y="1452046"/>
            <a:ext cx="2676117" cy="27083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036E06B-749B-44E2-9110-E0F57D7AA33D}"/>
              </a:ext>
            </a:extLst>
          </p:cNvPr>
          <p:cNvSpPr txBox="1"/>
          <p:nvPr/>
        </p:nvSpPr>
        <p:spPr>
          <a:xfrm>
            <a:off x="8139121" y="4511884"/>
            <a:ext cx="29644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42F1F"/>
                </a:solidFill>
                <a:latin typeface="Oswald Regular" panose="02000503000000000000" pitchFamily="2" charset="0"/>
              </a:rPr>
              <a:t>CONTRIBUTION FOR </a:t>
            </a:r>
          </a:p>
          <a:p>
            <a:pPr algn="ctr"/>
            <a:r>
              <a:rPr lang="en-US" sz="3200" b="1" dirty="0">
                <a:solidFill>
                  <a:srgbClr val="242F1F"/>
                </a:solidFill>
                <a:latin typeface="Oswald Regular" panose="02000503000000000000" pitchFamily="2" charset="0"/>
              </a:rPr>
              <a:t>WORLDWIDE ENVIRONMENT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D302F807-8AFC-40F3-8D89-268F35433AC6}"/>
              </a:ext>
            </a:extLst>
          </p:cNvPr>
          <p:cNvSpPr/>
          <p:nvPr/>
        </p:nvSpPr>
        <p:spPr>
          <a:xfrm rot="21556267">
            <a:off x="368825" y="4175941"/>
            <a:ext cx="3024239" cy="167032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E53D5F0B-02C8-4CBC-8880-CE3F998DC98D}"/>
              </a:ext>
            </a:extLst>
          </p:cNvPr>
          <p:cNvSpPr/>
          <p:nvPr/>
        </p:nvSpPr>
        <p:spPr>
          <a:xfrm rot="5356267">
            <a:off x="826828" y="1813129"/>
            <a:ext cx="2717801" cy="183594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178CB2A4-7186-4A71-8869-8DD8A1429617}"/>
              </a:ext>
            </a:extLst>
          </p:cNvPr>
          <p:cNvSpPr/>
          <p:nvPr/>
        </p:nvSpPr>
        <p:spPr>
          <a:xfrm rot="10756267">
            <a:off x="3202759" y="1957363"/>
            <a:ext cx="2779759" cy="1670325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E28008DB-AA38-4BB6-8692-F74E7C855E8F}"/>
              </a:ext>
            </a:extLst>
          </p:cNvPr>
          <p:cNvSpPr/>
          <p:nvPr/>
        </p:nvSpPr>
        <p:spPr>
          <a:xfrm rot="5356267">
            <a:off x="3082484" y="4133014"/>
            <a:ext cx="2622932" cy="183594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15C438-E38B-4E2A-8D9B-D5C90D6A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98" y="1531339"/>
            <a:ext cx="968840" cy="12927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E90F77-9D60-43BD-83BE-32224F163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01" y="2440182"/>
            <a:ext cx="933781" cy="8987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A955CDF-D16D-4A38-B6B5-6CBB42487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80" y="4997436"/>
            <a:ext cx="904322" cy="12963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800366-6856-4533-9B2C-7DB12A5B10D7}"/>
              </a:ext>
            </a:extLst>
          </p:cNvPr>
          <p:cNvSpPr txBox="1"/>
          <p:nvPr/>
        </p:nvSpPr>
        <p:spPr>
          <a:xfrm>
            <a:off x="1526862" y="2970296"/>
            <a:ext cx="1405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42F1F"/>
                </a:solidFill>
                <a:latin typeface="Oswald Regular" panose="02000503000000000000" pitchFamily="2" charset="0"/>
              </a:rPr>
              <a:t>ITB</a:t>
            </a:r>
          </a:p>
          <a:p>
            <a:pPr algn="ctr"/>
            <a:r>
              <a:rPr lang="en-US" b="1" dirty="0">
                <a:solidFill>
                  <a:srgbClr val="242F1F"/>
                </a:solidFill>
                <a:latin typeface="Oswald Regular" panose="02000503000000000000" pitchFamily="2" charset="0"/>
              </a:rPr>
              <a:t>BRANDING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78F24E-BCDE-49EA-9A87-21E1DC829E56}"/>
              </a:ext>
            </a:extLst>
          </p:cNvPr>
          <p:cNvSpPr txBox="1"/>
          <p:nvPr/>
        </p:nvSpPr>
        <p:spPr>
          <a:xfrm>
            <a:off x="4087587" y="2483726"/>
            <a:ext cx="1890133" cy="68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42F1F"/>
                </a:solidFill>
                <a:latin typeface="Oswald Regular" panose="02000503000000000000" pitchFamily="2" charset="0"/>
              </a:rPr>
              <a:t>REDUCE CARBON EMISSION IN ITB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DABAD2-E7AC-4465-8A06-5C345ECA2876}"/>
              </a:ext>
            </a:extLst>
          </p:cNvPr>
          <p:cNvSpPr txBox="1"/>
          <p:nvPr/>
        </p:nvSpPr>
        <p:spPr>
          <a:xfrm>
            <a:off x="3687675" y="4205846"/>
            <a:ext cx="1405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42F1F"/>
                </a:solidFill>
                <a:latin typeface="Oswald Regular" panose="02000503000000000000" pitchFamily="2" charset="0"/>
              </a:rPr>
              <a:t>SUSTAINABLE</a:t>
            </a:r>
          </a:p>
          <a:p>
            <a:pPr algn="ctr"/>
            <a:r>
              <a:rPr lang="en-US" b="1" dirty="0">
                <a:solidFill>
                  <a:srgbClr val="242F1F"/>
                </a:solidFill>
                <a:latin typeface="Oswald Regular" panose="02000503000000000000" pitchFamily="2" charset="0"/>
              </a:rPr>
              <a:t>TECHNOLOGY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39562A6-D378-4400-B688-AA368D8517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26" y="4312864"/>
            <a:ext cx="997986" cy="116974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43A2A45-74CF-4739-819E-4B48FA9BC3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46" y="4503807"/>
            <a:ext cx="448237" cy="5253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CF8916D-66AA-48B4-93AA-6B8C6E4B4E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84" y="4503807"/>
            <a:ext cx="448237" cy="52538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8D72E2-E01F-4D9C-9E4A-8828C687343D}"/>
              </a:ext>
            </a:extLst>
          </p:cNvPr>
          <p:cNvSpPr txBox="1"/>
          <p:nvPr/>
        </p:nvSpPr>
        <p:spPr>
          <a:xfrm>
            <a:off x="358377" y="4735311"/>
            <a:ext cx="1890133" cy="68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42F1F"/>
                </a:solidFill>
                <a:latin typeface="Oswald Regular" panose="02000503000000000000" pitchFamily="2" charset="0"/>
              </a:rPr>
              <a:t>MORE PUBLIC TRANSPORTATION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6B05B3-EEFF-40B5-9C7A-6105A7237609}"/>
              </a:ext>
            </a:extLst>
          </p:cNvPr>
          <p:cNvSpPr/>
          <p:nvPr/>
        </p:nvSpPr>
        <p:spPr>
          <a:xfrm>
            <a:off x="6414247" y="-17088"/>
            <a:ext cx="5777753" cy="931488"/>
          </a:xfrm>
          <a:prstGeom prst="rect">
            <a:avLst/>
          </a:prstGeom>
          <a:solidFill>
            <a:srgbClr val="242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6C6BDB-3164-42FA-A000-3A9797D9A7FE}"/>
              </a:ext>
            </a:extLst>
          </p:cNvPr>
          <p:cNvSpPr/>
          <p:nvPr/>
        </p:nvSpPr>
        <p:spPr>
          <a:xfrm>
            <a:off x="1" y="-15079"/>
            <a:ext cx="6414246" cy="93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B526DE-3749-42BB-9BAF-1434F4A85D2F}"/>
              </a:ext>
            </a:extLst>
          </p:cNvPr>
          <p:cNvSpPr txBox="1"/>
          <p:nvPr/>
        </p:nvSpPr>
        <p:spPr>
          <a:xfrm>
            <a:off x="962529" y="94976"/>
            <a:ext cx="448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42F1F"/>
                </a:solidFill>
                <a:latin typeface="Oswald Regular" panose="02000503000000000000" pitchFamily="2" charset="0"/>
              </a:rPr>
              <a:t>CONCLUSION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C75D07-95C7-4A94-87A5-9FFF7D44AC00}"/>
              </a:ext>
            </a:extLst>
          </p:cNvPr>
          <p:cNvSpPr txBox="1"/>
          <p:nvPr/>
        </p:nvSpPr>
        <p:spPr>
          <a:xfrm>
            <a:off x="7376775" y="83403"/>
            <a:ext cx="448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Oswald Regular" panose="02000503000000000000" pitchFamily="2" charset="0"/>
              </a:rPr>
              <a:t>OPPORTUNITY</a:t>
            </a:r>
          </a:p>
        </p:txBody>
      </p:sp>
    </p:spTree>
    <p:extLst>
      <p:ext uri="{BB962C8B-B14F-4D97-AF65-F5344CB8AC3E}">
        <p14:creationId xmlns:p14="http://schemas.microsoft.com/office/powerpoint/2010/main" val="21817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900" decel="100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6" grpId="0" animBg="1"/>
      <p:bldP spid="8" grpId="0" animBg="1"/>
      <p:bldP spid="9" grpId="0" animBg="1"/>
      <p:bldP spid="10" grpId="0" animBg="1"/>
      <p:bldP spid="26" grpId="0"/>
      <p:bldP spid="32" grpId="0"/>
      <p:bldP spid="33" grpId="0"/>
      <p:bldP spid="40" grpId="0"/>
      <p:bldP spid="35" grpId="0" animBg="1"/>
      <p:bldP spid="44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0F61-EDE3-4A84-A065-9FF9AC03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2456259"/>
            <a:ext cx="10515600" cy="194548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latin typeface="Oswald Regular" panose="02000503000000000000" pitchFamily="2" charset="0"/>
              </a:rPr>
              <a:t>WHO SPEAKS IN WORDS, BUILDS HIMSELF</a:t>
            </a:r>
            <a:br>
              <a:rPr lang="en-US" sz="4800" dirty="0">
                <a:latin typeface="Oswald Regular" panose="02000503000000000000" pitchFamily="2" charset="0"/>
              </a:rPr>
            </a:br>
            <a:r>
              <a:rPr lang="en-US" sz="4800" dirty="0">
                <a:latin typeface="Oswald Regular" panose="02000503000000000000" pitchFamily="2" charset="0"/>
              </a:rPr>
              <a:t>WHO SPEAKS IN ACTION, BUILDS THE WORLD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614B63-199A-40D7-B139-E150EC19E927}"/>
              </a:ext>
            </a:extLst>
          </p:cNvPr>
          <p:cNvCxnSpPr/>
          <p:nvPr/>
        </p:nvCxnSpPr>
        <p:spPr>
          <a:xfrm>
            <a:off x="571500" y="2589609"/>
            <a:ext cx="0" cy="26396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38B9C03-2EA1-4553-83D8-391BDC5F8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000" y1="53200" x2="35000" y2="53200"/>
                        <a14:foregroundMark x1="39200" y1="53200" x2="39200" y2="53200"/>
                        <a14:foregroundMark x1="25600" y1="55800" x2="25600" y2="55800"/>
                        <a14:foregroundMark x1="46600" y1="44400" x2="46600" y2="45000"/>
                        <a14:foregroundMark x1="40400" y1="43800" x2="40200" y2="43800"/>
                        <a14:foregroundMark x1="35400" y1="41600" x2="35400" y2="42400"/>
                        <a14:foregroundMark x1="50600" y1="42400" x2="50600" y2="43200"/>
                        <a14:foregroundMark x1="44400" y1="53600" x2="44400" y2="53200"/>
                        <a14:foregroundMark x1="50400" y1="53600" x2="50400" y2="52800"/>
                        <a14:foregroundMark x1="54400" y1="53600" x2="54600" y2="52800"/>
                        <a14:foregroundMark x1="59200" y1="53800" x2="59200" y2="53200"/>
                        <a14:foregroundMark x1="63400" y1="54400" x2="63600" y2="53200"/>
                        <a14:foregroundMark x1="69400" y1="52800" x2="70000" y2="53600"/>
                      </a14:backgroundRemoval>
                    </a14:imgEffect>
                  </a14:imgLayer>
                </a14:imgProps>
              </a:ext>
            </a:extLst>
          </a:blip>
          <a:srcRect l="15729" t="32365" r="25186" b="38812"/>
          <a:stretch/>
        </p:blipFill>
        <p:spPr>
          <a:xfrm>
            <a:off x="829818" y="4593430"/>
            <a:ext cx="1442413" cy="7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E338-434B-4F2B-9F16-717BAD40F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17" y="76569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>
                <a:solidFill>
                  <a:schemeClr val="accent6">
                    <a:lumMod val="50000"/>
                  </a:schemeClr>
                </a:solidFill>
                <a:latin typeface="Ice kingdom" panose="02000800000000000000" pitchFamily="2" charset="0"/>
              </a:rPr>
              <a:t>THANK YOU</a:t>
            </a:r>
            <a:br>
              <a:rPr lang="en-US" sz="6600" b="1" dirty="0">
                <a:solidFill>
                  <a:schemeClr val="accent6">
                    <a:lumMod val="50000"/>
                  </a:schemeClr>
                </a:solidFill>
                <a:latin typeface="Ice kingdom" panose="02000800000000000000" pitchFamily="2" charset="0"/>
              </a:rPr>
            </a:br>
            <a:r>
              <a:rPr lang="en-US" sz="6600" b="1" dirty="0">
                <a:solidFill>
                  <a:schemeClr val="accent6">
                    <a:lumMod val="50000"/>
                  </a:schemeClr>
                </a:solidFill>
                <a:latin typeface="Ice kingdom" panose="02000800000000000000" pitchFamily="2" charset="0"/>
              </a:rPr>
              <a:t>(video </a:t>
            </a:r>
            <a:r>
              <a:rPr lang="en-US" sz="6600" b="1" dirty="0" err="1">
                <a:solidFill>
                  <a:schemeClr val="accent6">
                    <a:lumMod val="50000"/>
                  </a:schemeClr>
                </a:solidFill>
                <a:latin typeface="Ice kingdom" panose="02000800000000000000" pitchFamily="2" charset="0"/>
              </a:rPr>
              <a:t>alfi</a:t>
            </a:r>
            <a:r>
              <a:rPr lang="en-US" sz="6600" b="1" dirty="0">
                <a:solidFill>
                  <a:schemeClr val="accent6">
                    <a:lumMod val="50000"/>
                  </a:schemeClr>
                </a:solidFill>
                <a:latin typeface="Ice kingdom" panose="02000800000000000000" pitchFamily="2" charset="0"/>
              </a:rPr>
              <a:t>)</a:t>
            </a:r>
          </a:p>
        </p:txBody>
      </p:sp>
      <p:pic>
        <p:nvPicPr>
          <p:cNvPr id="4" name="Picture 2" descr="Image result for itb logo">
            <a:extLst>
              <a:ext uri="{FF2B5EF4-FFF2-40B4-BE49-F238E27FC236}">
                <a16:creationId xmlns:a16="http://schemas.microsoft.com/office/drawing/2014/main" id="{F002D0F8-FD27-4D8E-A680-B9CF28151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33" y="2922536"/>
            <a:ext cx="2157511" cy="215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A59D2-756F-4579-8D0B-3C7CB43E2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97" y="2792085"/>
            <a:ext cx="2082832" cy="2418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C2103-99A0-45C4-A773-DF1E98597D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000" y1="53200" x2="35000" y2="53200"/>
                        <a14:foregroundMark x1="39200" y1="53200" x2="39200" y2="53200"/>
                        <a14:foregroundMark x1="25600" y1="55800" x2="25600" y2="55800"/>
                        <a14:foregroundMark x1="46600" y1="44400" x2="46600" y2="45000"/>
                        <a14:foregroundMark x1="40400" y1="43800" x2="40200" y2="43800"/>
                        <a14:foregroundMark x1="35400" y1="41600" x2="35400" y2="42400"/>
                        <a14:foregroundMark x1="50600" y1="42400" x2="50600" y2="43200"/>
                        <a14:foregroundMark x1="44400" y1="53600" x2="44400" y2="53200"/>
                        <a14:foregroundMark x1="50400" y1="53600" x2="50400" y2="52800"/>
                        <a14:foregroundMark x1="54400" y1="53600" x2="54600" y2="52800"/>
                        <a14:foregroundMark x1="59200" y1="53800" x2="59200" y2="53200"/>
                        <a14:foregroundMark x1="63400" y1="54400" x2="63600" y2="53200"/>
                        <a14:foregroundMark x1="69400" y1="52800" x2="70000" y2="53600"/>
                      </a14:backgroundRemoval>
                    </a14:imgEffect>
                  </a14:imgLayer>
                </a14:imgProps>
              </a:ext>
            </a:extLst>
          </a:blip>
          <a:srcRect l="15729" t="32365" r="25186" b="38812"/>
          <a:stretch/>
        </p:blipFill>
        <p:spPr>
          <a:xfrm>
            <a:off x="7478268" y="2802401"/>
            <a:ext cx="4052025" cy="1976719"/>
          </a:xfrm>
          <a:prstGeom prst="rect">
            <a:avLst/>
          </a:prstGeom>
        </p:spPr>
      </p:pic>
      <p:pic>
        <p:nvPicPr>
          <p:cNvPr id="8" name="Outro v.1.1.3">
            <a:hlinkClick r:id="" action="ppaction://media"/>
            <a:extLst>
              <a:ext uri="{FF2B5EF4-FFF2-40B4-BE49-F238E27FC236}">
                <a16:creationId xmlns:a16="http://schemas.microsoft.com/office/drawing/2014/main" id="{82AF6491-FD2D-4769-B808-25421C9328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2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8078B56B-33AB-4986-9EBC-EDB939169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3"/>
          <a:stretch/>
        </p:blipFill>
        <p:spPr bwMode="auto">
          <a:xfrm rot="16200000">
            <a:off x="2620618" y="-2713386"/>
            <a:ext cx="6858000" cy="122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rbon emission logo">
            <a:extLst>
              <a:ext uri="{FF2B5EF4-FFF2-40B4-BE49-F238E27FC236}">
                <a16:creationId xmlns:a16="http://schemas.microsoft.com/office/drawing/2014/main" id="{AF5F1920-D10F-4680-938E-3ACC53AF0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1282" y1="11218" x2="31282" y2="11218"/>
                        <a14:foregroundMark x1="44957" y1="5929" x2="44957" y2="5929"/>
                        <a14:foregroundMark x1="60513" y1="7212" x2="60513" y2="7212"/>
                        <a14:foregroundMark x1="73333" y1="9776" x2="73333" y2="9776"/>
                        <a14:foregroundMark x1="82051" y1="15705" x2="82051" y2="15705"/>
                        <a14:foregroundMark x1="68376" y1="67468" x2="68376" y2="67468"/>
                        <a14:foregroundMark x1="39829" y1="63622" x2="39829" y2="63622"/>
                        <a14:foregroundMark x1="81197" y1="66827" x2="81197" y2="66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22" y="2080467"/>
            <a:ext cx="1154442" cy="12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F781B-1AB4-4C0A-ABCA-6A1909EF9EF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7852" l="9961" r="89844">
                        <a14:foregroundMark x1="73828" y1="23438" x2="73828" y2="234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47796" y="3997965"/>
            <a:ext cx="1591549" cy="1956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6E7D48-7239-4614-9C78-02FBB9F63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08" y="1429939"/>
            <a:ext cx="2568026" cy="25680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86A07-0E6F-46C1-936A-9D4009919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066" y="3381841"/>
            <a:ext cx="2638425" cy="32140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12A69A-7097-4A28-A106-73BD881511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75" y="1239054"/>
            <a:ext cx="2292389" cy="22923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7057A5-734D-4690-BA4E-702D195261DD}"/>
              </a:ext>
            </a:extLst>
          </p:cNvPr>
          <p:cNvSpPr txBox="1"/>
          <p:nvPr/>
        </p:nvSpPr>
        <p:spPr>
          <a:xfrm>
            <a:off x="1339879" y="299470"/>
            <a:ext cx="3440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Oswald Regular" panose="02000503000000000000" pitchFamily="2" charset="0"/>
              </a:rPr>
              <a:t>INDONESIA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69194B-5A68-4C93-88DE-CC0EAA08B615}"/>
              </a:ext>
            </a:extLst>
          </p:cNvPr>
          <p:cNvSpPr txBox="1"/>
          <p:nvPr/>
        </p:nvSpPr>
        <p:spPr>
          <a:xfrm>
            <a:off x="2416154" y="2428339"/>
            <a:ext cx="100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swald Regular" panose="02000503000000000000" pitchFamily="2" charset="0"/>
              </a:rPr>
              <a:t>CO</a:t>
            </a:r>
            <a:r>
              <a:rPr lang="en-US" sz="3600" baseline="-25000" dirty="0">
                <a:solidFill>
                  <a:schemeClr val="bg1"/>
                </a:solidFill>
                <a:latin typeface="Oswald Regular" panose="02000503000000000000" pitchFamily="2" charset="0"/>
              </a:rPr>
              <a:t>2</a:t>
            </a:r>
            <a:r>
              <a:rPr lang="en-US" sz="3600" b="1" baseline="-25000" dirty="0">
                <a:solidFill>
                  <a:schemeClr val="bg1"/>
                </a:solidFill>
                <a:latin typeface="Oswald Regular" panose="02000503000000000000" pitchFamily="2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6BF3B-D944-426E-813A-CBA17367B912}"/>
              </a:ext>
            </a:extLst>
          </p:cNvPr>
          <p:cNvSpPr txBox="1"/>
          <p:nvPr/>
        </p:nvSpPr>
        <p:spPr>
          <a:xfrm>
            <a:off x="3138817" y="2567932"/>
            <a:ext cx="2638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swald Regular" panose="02000503000000000000" pitchFamily="2" charset="0"/>
              </a:rPr>
              <a:t>EMITTER</a:t>
            </a:r>
            <a:r>
              <a:rPr lang="en-US" sz="2400" baseline="-25000" dirty="0">
                <a:solidFill>
                  <a:schemeClr val="bg1"/>
                </a:solidFill>
                <a:latin typeface="Oswald Regular" panose="02000503000000000000" pitchFamily="2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355AF1-60B7-4E95-84E9-37BA058184E0}"/>
              </a:ext>
            </a:extLst>
          </p:cNvPr>
          <p:cNvSpPr txBox="1"/>
          <p:nvPr/>
        </p:nvSpPr>
        <p:spPr>
          <a:xfrm>
            <a:off x="2432842" y="1914152"/>
            <a:ext cx="3016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swald Regular" panose="02000503000000000000" pitchFamily="2" charset="0"/>
              </a:rPr>
              <a:t>LARGEST </a:t>
            </a:r>
            <a:r>
              <a:rPr lang="en-US" sz="3600" dirty="0">
                <a:solidFill>
                  <a:schemeClr val="bg1"/>
                </a:solidFill>
                <a:latin typeface="Oswald Regular" panose="02000503000000000000" pitchFamily="2" charset="0"/>
              </a:rPr>
              <a:t>WORLD</a:t>
            </a:r>
            <a:r>
              <a:rPr lang="en-US" sz="2000" baseline="-25000" dirty="0">
                <a:solidFill>
                  <a:schemeClr val="bg1"/>
                </a:solidFill>
                <a:latin typeface="Oswald Regular" panose="02000503000000000000" pitchFamily="2" charset="0"/>
              </a:rPr>
              <a:t> </a:t>
            </a:r>
            <a:endParaRPr lang="en-US" sz="3600" baseline="-250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266F25-06B4-49F2-9919-879F29F876A5}"/>
              </a:ext>
            </a:extLst>
          </p:cNvPr>
          <p:cNvSpPr txBox="1"/>
          <p:nvPr/>
        </p:nvSpPr>
        <p:spPr>
          <a:xfrm>
            <a:off x="7731984" y="299470"/>
            <a:ext cx="3440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Oswald Regular" panose="02000503000000000000" pitchFamily="2" charset="0"/>
              </a:rPr>
              <a:t>BANDUNG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AD61B4-6C09-4AD9-8264-93607CFE57E8}"/>
              </a:ext>
            </a:extLst>
          </p:cNvPr>
          <p:cNvSpPr txBox="1"/>
          <p:nvPr/>
        </p:nvSpPr>
        <p:spPr>
          <a:xfrm>
            <a:off x="8949747" y="1743839"/>
            <a:ext cx="263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swald Regular" panose="02000503000000000000" pitchFamily="2" charset="0"/>
              </a:rPr>
              <a:t>LARGEST</a:t>
            </a:r>
            <a:r>
              <a:rPr lang="en-US" sz="3600" dirty="0">
                <a:latin typeface="Oswald Regular" panose="02000503000000000000" pitchFamily="2" charset="0"/>
              </a:rPr>
              <a:t> CITY</a:t>
            </a:r>
            <a:r>
              <a:rPr lang="en-US" sz="3600" baseline="-25000" dirty="0">
                <a:solidFill>
                  <a:schemeClr val="bg1"/>
                </a:solidFill>
                <a:latin typeface="Oswald Regular" panose="02000503000000000000" pitchFamily="2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A33EAD-38AB-48E3-9C12-9A6337FC2678}"/>
              </a:ext>
            </a:extLst>
          </p:cNvPr>
          <p:cNvSpPr txBox="1"/>
          <p:nvPr/>
        </p:nvSpPr>
        <p:spPr>
          <a:xfrm>
            <a:off x="8949747" y="2318330"/>
            <a:ext cx="100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swald Regular" panose="02000503000000000000" pitchFamily="2" charset="0"/>
              </a:rPr>
              <a:t>CO</a:t>
            </a:r>
            <a:r>
              <a:rPr lang="en-US" sz="3600" baseline="-25000" dirty="0">
                <a:latin typeface="Oswald Regular" panose="02000503000000000000" pitchFamily="2" charset="0"/>
              </a:rPr>
              <a:t>2</a:t>
            </a:r>
            <a:r>
              <a:rPr lang="en-US" sz="3600" b="1" baseline="-25000" dirty="0">
                <a:latin typeface="Oswald Regular" panose="02000503000000000000" pitchFamily="2" charset="0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706412-0E52-4CD0-9F43-65C3FDB3870E}"/>
              </a:ext>
            </a:extLst>
          </p:cNvPr>
          <p:cNvSpPr txBox="1"/>
          <p:nvPr/>
        </p:nvSpPr>
        <p:spPr>
          <a:xfrm>
            <a:off x="9652053" y="2480892"/>
            <a:ext cx="2638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swald Regular" panose="02000503000000000000" pitchFamily="2" charset="0"/>
              </a:rPr>
              <a:t>EMITTER</a:t>
            </a:r>
            <a:r>
              <a:rPr lang="en-US" sz="2000" baseline="-25000" dirty="0">
                <a:latin typeface="Oswald Regular" panose="02000503000000000000" pitchFamily="2" charset="0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DBC07F-E51C-4E5A-BEAF-76EB22C84347}"/>
              </a:ext>
            </a:extLst>
          </p:cNvPr>
          <p:cNvSpPr txBox="1"/>
          <p:nvPr/>
        </p:nvSpPr>
        <p:spPr>
          <a:xfrm>
            <a:off x="1064764" y="4798376"/>
            <a:ext cx="3016804" cy="105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aseline="-25000" dirty="0">
                <a:solidFill>
                  <a:schemeClr val="bg1"/>
                </a:solidFill>
                <a:latin typeface="Oswald Regular" panose="02000503000000000000" pitchFamily="2" charset="0"/>
              </a:rPr>
              <a:t>TEMPERATURE </a:t>
            </a:r>
            <a:r>
              <a:rPr lang="en-US" sz="5400" baseline="-25000" dirty="0">
                <a:solidFill>
                  <a:schemeClr val="bg1"/>
                </a:solidFill>
                <a:latin typeface="Oswald Regular" panose="02000503000000000000" pitchFamily="2" charset="0"/>
              </a:rPr>
              <a:t>INCREASE</a:t>
            </a:r>
            <a:endParaRPr lang="en-US" sz="4000" baseline="-250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982A50-BFEA-437C-B13C-71B471237EB9}"/>
              </a:ext>
            </a:extLst>
          </p:cNvPr>
          <p:cNvSpPr txBox="1"/>
          <p:nvPr/>
        </p:nvSpPr>
        <p:spPr>
          <a:xfrm>
            <a:off x="6947599" y="4770772"/>
            <a:ext cx="3016804" cy="105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aseline="-25000" dirty="0">
                <a:latin typeface="Oswald Regular" panose="02000503000000000000" pitchFamily="2" charset="0"/>
              </a:rPr>
              <a:t>TEMPERATURE </a:t>
            </a:r>
            <a:r>
              <a:rPr lang="en-US" sz="5400" baseline="-25000" dirty="0">
                <a:latin typeface="Oswald Regular" panose="02000503000000000000" pitchFamily="2" charset="0"/>
              </a:rPr>
              <a:t>INCREASE</a:t>
            </a:r>
            <a:endParaRPr lang="en-US" sz="4000" baseline="-25000" dirty="0">
              <a:latin typeface="Oswald Regular" panose="02000503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D64EF2-A4B1-4AD2-8999-BA05439E3506}"/>
              </a:ext>
            </a:extLst>
          </p:cNvPr>
          <p:cNvSpPr/>
          <p:nvPr/>
        </p:nvSpPr>
        <p:spPr>
          <a:xfrm>
            <a:off x="1716577" y="4059138"/>
            <a:ext cx="20255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Oswald Regular" panose="02000503000000000000" pitchFamily="2" charset="0"/>
              </a:rPr>
              <a:t>0.9 °C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9AA4A7-0AA8-43DF-8E27-FC32DC77FD8D}"/>
              </a:ext>
            </a:extLst>
          </p:cNvPr>
          <p:cNvSpPr/>
          <p:nvPr/>
        </p:nvSpPr>
        <p:spPr>
          <a:xfrm>
            <a:off x="7732638" y="4099946"/>
            <a:ext cx="15151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Oswald Regular" panose="02000503000000000000" pitchFamily="2" charset="0"/>
              </a:rPr>
              <a:t>0.9 °C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B1278E-9B23-4CEC-A8B5-5EFBD837870A}"/>
              </a:ext>
            </a:extLst>
          </p:cNvPr>
          <p:cNvSpPr/>
          <p:nvPr/>
        </p:nvSpPr>
        <p:spPr>
          <a:xfrm>
            <a:off x="4551616" y="4889645"/>
            <a:ext cx="1515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Oswald Regular" panose="02000503000000000000" pitchFamily="2" charset="0"/>
              </a:rPr>
              <a:t>per </a:t>
            </a:r>
          </a:p>
          <a:p>
            <a:r>
              <a:rPr lang="en-US" sz="2000" b="1" dirty="0">
                <a:solidFill>
                  <a:schemeClr val="bg1"/>
                </a:solidFill>
                <a:latin typeface="Oswald Regular" panose="02000503000000000000" pitchFamily="2" charset="0"/>
              </a:rPr>
              <a:t>30 years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5D3FDF-CB3E-4DC0-935B-A7BE5DA3AA0F}"/>
              </a:ext>
            </a:extLst>
          </p:cNvPr>
          <p:cNvSpPr/>
          <p:nvPr/>
        </p:nvSpPr>
        <p:spPr>
          <a:xfrm>
            <a:off x="10369657" y="4945179"/>
            <a:ext cx="1515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Oswald Regular" panose="02000503000000000000" pitchFamily="2" charset="0"/>
              </a:rPr>
              <a:t>per </a:t>
            </a:r>
          </a:p>
          <a:p>
            <a:r>
              <a:rPr lang="en-US" sz="2000" b="1" dirty="0">
                <a:latin typeface="Oswald Regular" panose="02000503000000000000" pitchFamily="2" charset="0"/>
              </a:rPr>
              <a:t>10 years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75BF3F5-9822-4A6F-9B7F-D8F0230090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2" t="26621" r="29615" b="36197"/>
          <a:stretch/>
        </p:blipFill>
        <p:spPr>
          <a:xfrm>
            <a:off x="6879448" y="1363161"/>
            <a:ext cx="1269029" cy="17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8" grpId="0"/>
      <p:bldP spid="35" grpId="0"/>
      <p:bldP spid="36" grpId="0"/>
      <p:bldP spid="37" grpId="0"/>
      <p:bldP spid="38" grpId="0"/>
      <p:bldP spid="39" grpId="0"/>
      <p:bldP spid="40" grpId="0"/>
      <p:bldP spid="25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432090-4108-4DE8-BF85-632D4776EF02}"/>
              </a:ext>
            </a:extLst>
          </p:cNvPr>
          <p:cNvSpPr txBox="1"/>
          <p:nvPr/>
        </p:nvSpPr>
        <p:spPr>
          <a:xfrm>
            <a:off x="1333194" y="2228671"/>
            <a:ext cx="206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 Regular" panose="02000503000000000000" pitchFamily="2" charset="0"/>
              </a:rPr>
              <a:t>HOW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20CEC-6444-4E82-8BAE-2DD93C8A8C03}"/>
              </a:ext>
            </a:extLst>
          </p:cNvPr>
          <p:cNvSpPr txBox="1"/>
          <p:nvPr/>
        </p:nvSpPr>
        <p:spPr>
          <a:xfrm>
            <a:off x="902886" y="3301786"/>
            <a:ext cx="32620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3300"/>
                </a:solidFill>
                <a:latin typeface="Oswald Stencil" panose="02000506000000020004" pitchFamily="2" charset="0"/>
              </a:rPr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4B35E-4A1C-4082-AD9D-5DD146B6F54E}"/>
              </a:ext>
            </a:extLst>
          </p:cNvPr>
          <p:cNvSpPr txBox="1"/>
          <p:nvPr/>
        </p:nvSpPr>
        <p:spPr>
          <a:xfrm>
            <a:off x="4289076" y="2076143"/>
            <a:ext cx="3540474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00" b="1" spc="-150" dirty="0">
                <a:solidFill>
                  <a:schemeClr val="bg2">
                    <a:lumMod val="25000"/>
                  </a:schemeClr>
                </a:solidFill>
                <a:latin typeface="Oswald Stencil" panose="02000506000000020004" pitchFamily="2" charset="0"/>
              </a:rPr>
              <a:t>ITB</a:t>
            </a:r>
          </a:p>
        </p:txBody>
      </p:sp>
      <p:pic>
        <p:nvPicPr>
          <p:cNvPr id="2050" name="Picture 2" descr="Image result for itb logo">
            <a:extLst>
              <a:ext uri="{FF2B5EF4-FFF2-40B4-BE49-F238E27FC236}">
                <a16:creationId xmlns:a16="http://schemas.microsoft.com/office/drawing/2014/main" id="{320EFD52-35B3-42EC-BB38-51C5D982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17" y="2230974"/>
            <a:ext cx="2157511" cy="215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F99AB5-DBDC-42A0-8F0A-944BD15EAF68}"/>
              </a:ext>
            </a:extLst>
          </p:cNvPr>
          <p:cNvSpPr/>
          <p:nvPr/>
        </p:nvSpPr>
        <p:spPr>
          <a:xfrm>
            <a:off x="9698477" y="1953032"/>
            <a:ext cx="134844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900" b="1" spc="-150" dirty="0">
                <a:solidFill>
                  <a:schemeClr val="bg2">
                    <a:lumMod val="25000"/>
                  </a:schemeClr>
                </a:solidFill>
                <a:latin typeface="Oswald Stencil" panose="02000506000000020004" pitchFamily="2" charset="0"/>
              </a:rPr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49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B27E84-091B-4F3F-8F9D-223AEA186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86" y="-22059"/>
            <a:ext cx="12192000" cy="685800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47D2A84-D205-4D7E-B76B-5B7C34FF967F}"/>
              </a:ext>
            </a:extLst>
          </p:cNvPr>
          <p:cNvSpPr/>
          <p:nvPr/>
        </p:nvSpPr>
        <p:spPr>
          <a:xfrm>
            <a:off x="4262488" y="4309461"/>
            <a:ext cx="3733800" cy="2263915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F8083-DAB4-45FB-864D-16C6424A7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3031" y="131912"/>
            <a:ext cx="1099074" cy="955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540C5-4123-4D0A-A1BE-43157A58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354" y="212280"/>
            <a:ext cx="2760233" cy="938535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Oswald Stencil" panose="02000506000000020004" pitchFamily="2" charset="0"/>
              </a:rPr>
              <a:t>ITB FACT</a:t>
            </a:r>
          </a:p>
        </p:txBody>
      </p:sp>
      <p:pic>
        <p:nvPicPr>
          <p:cNvPr id="10" name="Picture 2" descr="Image result for itb logo">
            <a:extLst>
              <a:ext uri="{FF2B5EF4-FFF2-40B4-BE49-F238E27FC236}">
                <a16:creationId xmlns:a16="http://schemas.microsoft.com/office/drawing/2014/main" id="{06F4D5EE-A45A-4D4B-A863-3729B1F85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593" y="152634"/>
            <a:ext cx="955716" cy="95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DC90EE-139D-4DCC-B497-F5B093EADE39}"/>
              </a:ext>
            </a:extLst>
          </p:cNvPr>
          <p:cNvSpPr txBox="1"/>
          <p:nvPr/>
        </p:nvSpPr>
        <p:spPr>
          <a:xfrm>
            <a:off x="786079" y="2262667"/>
            <a:ext cx="157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swald Regular" panose="02000503000000000000" pitchFamily="2" charset="0"/>
              </a:rPr>
              <a:t>INSIDE CAMPUS</a:t>
            </a:r>
            <a:endParaRPr 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A9D9A-1D9B-4740-8292-C693492293F5}"/>
              </a:ext>
            </a:extLst>
          </p:cNvPr>
          <p:cNvSpPr txBox="1"/>
          <p:nvPr/>
        </p:nvSpPr>
        <p:spPr>
          <a:xfrm>
            <a:off x="781614" y="3283830"/>
            <a:ext cx="1750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swald Regular" panose="02000503000000000000" pitchFamily="2" charset="0"/>
              </a:rPr>
              <a:t>WEST PARKING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DA6E4C-5FE7-47C1-928F-46A087E75A14}"/>
              </a:ext>
            </a:extLst>
          </p:cNvPr>
          <p:cNvSpPr txBox="1"/>
          <p:nvPr/>
        </p:nvSpPr>
        <p:spPr>
          <a:xfrm>
            <a:off x="786763" y="4537222"/>
            <a:ext cx="1750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swald Regular" panose="02000503000000000000" pitchFamily="2" charset="0"/>
              </a:rPr>
              <a:t>EAST PARKING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ECE58-17EE-4E44-86EE-6E94500324B8}"/>
              </a:ext>
            </a:extLst>
          </p:cNvPr>
          <p:cNvSpPr txBox="1"/>
          <p:nvPr/>
        </p:nvSpPr>
        <p:spPr>
          <a:xfrm>
            <a:off x="2885559" y="2170757"/>
            <a:ext cx="3321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 Regular" panose="02000503000000000000" pitchFamily="2" charset="0"/>
              </a:rPr>
              <a:t>   1209 </a:t>
            </a: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 Regular" panose="02000503000000000000" pitchFamily="2" charset="0"/>
              </a:rPr>
              <a:t>   878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ED4449-1687-44AA-B2E4-82CE3DEF7FD3}"/>
              </a:ext>
            </a:extLst>
          </p:cNvPr>
          <p:cNvSpPr txBox="1"/>
          <p:nvPr/>
        </p:nvSpPr>
        <p:spPr>
          <a:xfrm>
            <a:off x="3126854" y="3406941"/>
            <a:ext cx="3321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 Regular" panose="02000503000000000000" pitchFamily="2" charset="0"/>
              </a:rPr>
              <a:t>1100 </a:t>
            </a: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 Regular" panose="02000503000000000000" pitchFamily="2" charset="0"/>
              </a:rPr>
              <a:t>0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4B6F93-2C35-449D-95C6-E175C3974F5B}"/>
              </a:ext>
            </a:extLst>
          </p:cNvPr>
          <p:cNvSpPr txBox="1"/>
          <p:nvPr/>
        </p:nvSpPr>
        <p:spPr>
          <a:xfrm>
            <a:off x="3159156" y="4467660"/>
            <a:ext cx="3321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 Regular" panose="02000503000000000000" pitchFamily="2" charset="0"/>
              </a:rPr>
              <a:t>900 </a:t>
            </a:r>
          </a:p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swald Regular" panose="02000503000000000000" pitchFamily="2" charset="0"/>
              </a:rPr>
              <a:t>50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78D6A6-7F3D-46EE-AC03-6117F27B93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851" b="80874" l="16627" r="35697"/>
                    </a14:imgEffect>
                  </a14:imgLayer>
                </a14:imgProps>
              </a:ext>
            </a:extLst>
          </a:blip>
          <a:srcRect l="14243" t="51598" r="61919" b="15873"/>
          <a:stretch/>
        </p:blipFill>
        <p:spPr>
          <a:xfrm>
            <a:off x="2403804" y="2630315"/>
            <a:ext cx="663091" cy="542905"/>
          </a:xfrm>
          <a:prstGeom prst="rect">
            <a:avLst/>
          </a:prstGeom>
        </p:spPr>
      </p:pic>
      <p:pic>
        <p:nvPicPr>
          <p:cNvPr id="3082" name="Picture 10" descr="Image result for motorcycle silhouette">
            <a:extLst>
              <a:ext uri="{FF2B5EF4-FFF2-40B4-BE49-F238E27FC236}">
                <a16:creationId xmlns:a16="http://schemas.microsoft.com/office/drawing/2014/main" id="{02605DFE-1768-424B-B7C6-10D420E98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668" b="90096" l="53834" r="92812">
                        <a14:backgroundMark x1="88179" y1="87220" x2="88179" y2="87220"/>
                        <a14:backgroundMark x1="84824" y1="85783" x2="84824" y2="85783"/>
                        <a14:backgroundMark x1="60703" y1="81310" x2="60703" y2="81310"/>
                        <a14:backgroundMark x1="62939" y1="82748" x2="62939" y2="82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5" t="60431" r="3469" b="7949"/>
          <a:stretch/>
        </p:blipFill>
        <p:spPr bwMode="auto">
          <a:xfrm>
            <a:off x="2349216" y="2100466"/>
            <a:ext cx="768960" cy="5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motorcycle silhouette">
            <a:extLst>
              <a:ext uri="{FF2B5EF4-FFF2-40B4-BE49-F238E27FC236}">
                <a16:creationId xmlns:a16="http://schemas.microsoft.com/office/drawing/2014/main" id="{8B07CEDB-D25B-474A-B2BA-1B1446FA5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668" b="90096" l="53834" r="92812">
                        <a14:backgroundMark x1="88179" y1="87220" x2="88179" y2="87220"/>
                        <a14:backgroundMark x1="84824" y1="85783" x2="84824" y2="85783"/>
                        <a14:backgroundMark x1="60703" y1="81310" x2="60703" y2="81310"/>
                        <a14:backgroundMark x1="62939" y1="82748" x2="62939" y2="82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5" t="60431" r="3469" b="7949"/>
          <a:stretch/>
        </p:blipFill>
        <p:spPr bwMode="auto">
          <a:xfrm>
            <a:off x="2343333" y="3313983"/>
            <a:ext cx="768960" cy="5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0DD92C-44B5-45CA-9F24-88CEE31193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851" b="80874" l="16627" r="35697"/>
                    </a14:imgEffect>
                  </a14:imgLayer>
                </a14:imgProps>
              </a:ext>
            </a:extLst>
          </a:blip>
          <a:srcRect l="14243" t="51598" r="61919" b="15873"/>
          <a:stretch/>
        </p:blipFill>
        <p:spPr>
          <a:xfrm>
            <a:off x="2412869" y="3832305"/>
            <a:ext cx="663091" cy="542905"/>
          </a:xfrm>
          <a:prstGeom prst="rect">
            <a:avLst/>
          </a:prstGeom>
        </p:spPr>
      </p:pic>
      <p:pic>
        <p:nvPicPr>
          <p:cNvPr id="26" name="Picture 10" descr="Image result for motorcycle silhouette">
            <a:extLst>
              <a:ext uri="{FF2B5EF4-FFF2-40B4-BE49-F238E27FC236}">
                <a16:creationId xmlns:a16="http://schemas.microsoft.com/office/drawing/2014/main" id="{E49C2E60-F7AB-4439-8702-6203926E4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668" b="90096" l="53834" r="92812">
                        <a14:backgroundMark x1="88179" y1="87220" x2="88179" y2="87220"/>
                        <a14:backgroundMark x1="84824" y1="85783" x2="84824" y2="85783"/>
                        <a14:backgroundMark x1="60703" y1="81310" x2="60703" y2="81310"/>
                        <a14:backgroundMark x1="62939" y1="82748" x2="62939" y2="82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65" t="60431" r="3469" b="7949"/>
          <a:stretch/>
        </p:blipFill>
        <p:spPr bwMode="auto">
          <a:xfrm>
            <a:off x="2365374" y="4423148"/>
            <a:ext cx="768960" cy="56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A91B4A-50BD-4F1E-9927-B48AD32572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851" b="80874" l="16627" r="35697"/>
                    </a14:imgEffect>
                  </a14:imgLayer>
                </a14:imgProps>
              </a:ext>
            </a:extLst>
          </a:blip>
          <a:srcRect l="14243" t="51598" r="61919" b="15873"/>
          <a:stretch/>
        </p:blipFill>
        <p:spPr>
          <a:xfrm>
            <a:off x="2370848" y="4952721"/>
            <a:ext cx="663091" cy="5429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F400F82-203E-4E2E-85FC-6C6C4CC30D7F}"/>
              </a:ext>
            </a:extLst>
          </p:cNvPr>
          <p:cNvSpPr txBox="1"/>
          <p:nvPr/>
        </p:nvSpPr>
        <p:spPr>
          <a:xfrm>
            <a:off x="3887644" y="1467948"/>
            <a:ext cx="42106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Oswald Stencil" panose="02000506000000020004" pitchFamily="2" charset="0"/>
              </a:rPr>
              <a:t>TOTAL CAPACITY</a:t>
            </a:r>
          </a:p>
          <a:p>
            <a:pPr algn="ctr"/>
            <a:r>
              <a:rPr lang="en-US" sz="4800" dirty="0">
                <a:solidFill>
                  <a:schemeClr val="bg2">
                    <a:lumMod val="25000"/>
                  </a:schemeClr>
                </a:solidFill>
                <a:latin typeface="Oswald Stencil" panose="02000506000000020004" pitchFamily="2" charset="0"/>
              </a:rPr>
              <a:t>4137</a:t>
            </a:r>
          </a:p>
          <a:p>
            <a:pPr algn="ctr"/>
            <a:endParaRPr lang="en-US" sz="4000" dirty="0">
              <a:solidFill>
                <a:schemeClr val="bg2">
                  <a:lumMod val="25000"/>
                </a:schemeClr>
              </a:solidFill>
              <a:latin typeface="Oswald Stencil" panose="02000506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3495C-752A-4052-93E7-8C1186EAA7E0}"/>
              </a:ext>
            </a:extLst>
          </p:cNvPr>
          <p:cNvSpPr txBox="1"/>
          <p:nvPr/>
        </p:nvSpPr>
        <p:spPr>
          <a:xfrm>
            <a:off x="3949330" y="2861375"/>
            <a:ext cx="42106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Oswald Stencil" panose="02000506000000020004" pitchFamily="2" charset="0"/>
              </a:rPr>
              <a:t>Smart card user</a:t>
            </a:r>
          </a:p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latin typeface="Oswald Stencil" panose="02000506000000020004" pitchFamily="2" charset="0"/>
              </a:rPr>
              <a:t>3600</a:t>
            </a:r>
            <a:endParaRPr lang="en-US" sz="4400" dirty="0">
              <a:solidFill>
                <a:schemeClr val="bg2">
                  <a:lumMod val="25000"/>
                </a:schemeClr>
              </a:solidFill>
              <a:latin typeface="Oswald Stencil" panose="02000506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ADB952-2235-47B6-918A-DAA537525225}"/>
              </a:ext>
            </a:extLst>
          </p:cNvPr>
          <p:cNvSpPr txBox="1"/>
          <p:nvPr/>
        </p:nvSpPr>
        <p:spPr>
          <a:xfrm>
            <a:off x="4347833" y="4392507"/>
            <a:ext cx="361686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Oswald Stencil" panose="02000506000000020004" pitchFamily="2" charset="0"/>
              </a:rPr>
              <a:t>MAXIMUM VEHICLES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Oswald Stencil" panose="02000506000000020004" pitchFamily="2" charset="0"/>
              </a:rPr>
              <a:t>5650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Oswald Stencil" panose="02000506000000020004" pitchFamily="2" charset="0"/>
              </a:rPr>
              <a:t>OVERLOAD</a:t>
            </a:r>
            <a:endParaRPr lang="en-US" sz="5400" dirty="0">
              <a:solidFill>
                <a:schemeClr val="bg2">
                  <a:lumMod val="25000"/>
                </a:schemeClr>
              </a:solidFill>
              <a:latin typeface="Oswald Stencil" panose="02000506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A9C8A8-2EBE-4DAD-8053-A7A3C0AF5E2A}"/>
              </a:ext>
            </a:extLst>
          </p:cNvPr>
          <p:cNvSpPr txBox="1"/>
          <p:nvPr/>
        </p:nvSpPr>
        <p:spPr>
          <a:xfrm>
            <a:off x="10255678" y="4428842"/>
            <a:ext cx="15864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Oswald Regular" panose="02000503000000000000" pitchFamily="2" charset="0"/>
              </a:rPr>
              <a:t>0,5%</a:t>
            </a:r>
          </a:p>
          <a:p>
            <a:r>
              <a:rPr lang="en-US" sz="2400" dirty="0">
                <a:latin typeface="Oswald Regular" panose="02000503000000000000" pitchFamily="2" charset="0"/>
              </a:rPr>
              <a:t>BANDUNG</a:t>
            </a:r>
          </a:p>
          <a:p>
            <a:r>
              <a:rPr lang="en-US" sz="2400" dirty="0">
                <a:latin typeface="Oswald Regular" panose="02000503000000000000" pitchFamily="2" charset="0"/>
              </a:rPr>
              <a:t>VEHICLE</a:t>
            </a:r>
          </a:p>
          <a:p>
            <a:r>
              <a:rPr lang="en-US" sz="2400" dirty="0">
                <a:latin typeface="Oswald Regular" panose="02000503000000000000" pitchFamily="2" charset="0"/>
              </a:rPr>
              <a:t>(1.406.432)</a:t>
            </a: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58D8C2C7-3C7A-4412-827B-DC1219C70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0553388"/>
              </p:ext>
            </p:extLst>
          </p:nvPr>
        </p:nvGraphicFramePr>
        <p:xfrm>
          <a:off x="7380331" y="1282177"/>
          <a:ext cx="4925970" cy="2791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96B6030-8831-48C1-BD4A-90C9351A795C}"/>
              </a:ext>
            </a:extLst>
          </p:cNvPr>
          <p:cNvSpPr txBox="1"/>
          <p:nvPr/>
        </p:nvSpPr>
        <p:spPr>
          <a:xfrm>
            <a:off x="8452912" y="4409792"/>
            <a:ext cx="193611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Oswald Regular" panose="02000503000000000000" pitchFamily="2" charset="0"/>
              </a:rPr>
              <a:t>8,6%</a:t>
            </a:r>
          </a:p>
          <a:p>
            <a:r>
              <a:rPr lang="en-US" sz="2800" dirty="0">
                <a:latin typeface="Oswald Regular" panose="02000503000000000000" pitchFamily="2" charset="0"/>
              </a:rPr>
              <a:t>PASTEUR TOLL</a:t>
            </a:r>
          </a:p>
          <a:p>
            <a:r>
              <a:rPr lang="en-US" sz="2000" dirty="0">
                <a:latin typeface="Oswald Regular" panose="02000503000000000000" pitchFamily="2" charset="0"/>
              </a:rPr>
              <a:t>PER DAY</a:t>
            </a:r>
            <a:endParaRPr lang="en-US" sz="2800" dirty="0">
              <a:latin typeface="Oswald Regular" panose="02000503000000000000" pitchFamily="2" charset="0"/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201B02E4-773F-4790-8AAD-14178FACB657}"/>
              </a:ext>
            </a:extLst>
          </p:cNvPr>
          <p:cNvSpPr/>
          <p:nvPr/>
        </p:nvSpPr>
        <p:spPr>
          <a:xfrm rot="5400000">
            <a:off x="7866757" y="5313233"/>
            <a:ext cx="526839" cy="310031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7EC3AB8-96A6-4974-9F9F-59F91E298A8B}"/>
              </a:ext>
            </a:extLst>
          </p:cNvPr>
          <p:cNvSpPr/>
          <p:nvPr/>
        </p:nvSpPr>
        <p:spPr>
          <a:xfrm rot="5400000">
            <a:off x="9817311" y="5313233"/>
            <a:ext cx="526839" cy="310031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2862439-BEF7-41B5-BFE4-0D912F806357}"/>
              </a:ext>
            </a:extLst>
          </p:cNvPr>
          <p:cNvSpPr/>
          <p:nvPr/>
        </p:nvSpPr>
        <p:spPr>
          <a:xfrm rot="10800000">
            <a:off x="5762107" y="2457992"/>
            <a:ext cx="526839" cy="310031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2CAF203-B2F2-4D0B-9C18-3C538614E5D0}"/>
              </a:ext>
            </a:extLst>
          </p:cNvPr>
          <p:cNvSpPr/>
          <p:nvPr/>
        </p:nvSpPr>
        <p:spPr>
          <a:xfrm rot="10800000">
            <a:off x="5795239" y="3975368"/>
            <a:ext cx="526839" cy="310031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FAD512-8A7B-4661-8EDA-088CB8F13FDE}"/>
              </a:ext>
            </a:extLst>
          </p:cNvPr>
          <p:cNvSpPr txBox="1"/>
          <p:nvPr/>
        </p:nvSpPr>
        <p:spPr>
          <a:xfrm>
            <a:off x="715124" y="1456579"/>
            <a:ext cx="3110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Stencil" panose="02000506000000020004" pitchFamily="2" charset="0"/>
              </a:rPr>
              <a:t>PARKING AREA</a:t>
            </a:r>
          </a:p>
        </p:txBody>
      </p:sp>
    </p:spTree>
    <p:extLst>
      <p:ext uri="{BB962C8B-B14F-4D97-AF65-F5344CB8AC3E}">
        <p14:creationId xmlns:p14="http://schemas.microsoft.com/office/powerpoint/2010/main" val="2256289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9" grpId="0"/>
      <p:bldP spid="30" grpId="0"/>
      <p:bldP spid="30" grpId="1"/>
      <p:bldP spid="35" grpId="0"/>
      <p:bldGraphic spid="37" grpId="0">
        <p:bldAsOne/>
      </p:bldGraphic>
      <p:bldP spid="28" grpId="0"/>
      <p:bldP spid="38" grpId="0" animBg="1"/>
      <p:bldP spid="42" grpId="0" animBg="1"/>
      <p:bldP spid="43" grpId="0" animBg="1"/>
      <p:bldP spid="44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3C850C2-87B2-4272-B3C5-ABB76B18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" y="-17357"/>
            <a:ext cx="1217292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FE16CA-BA4F-4BC7-A0AD-F223B927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82" y="33131"/>
            <a:ext cx="6035146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CARBON IN ITB?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858BA-8F21-4F6A-BA9C-8DFF6A876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74" y="1178746"/>
            <a:ext cx="5309377" cy="533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Oswald Regular" panose="02000503000000000000" pitchFamily="2" charset="0"/>
              </a:rPr>
              <a:t>INDONESIA NATIONAL STANDARD (SNI) 2002/51/EC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6FA617-68A9-4FA8-8E28-6353D7084A22}"/>
              </a:ext>
            </a:extLst>
          </p:cNvPr>
          <p:cNvSpPr/>
          <p:nvPr/>
        </p:nvSpPr>
        <p:spPr>
          <a:xfrm>
            <a:off x="638185" y="5165705"/>
            <a:ext cx="465049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swald Regular" panose="02000503000000000000" pitchFamily="2" charset="0"/>
              </a:rPr>
              <a:t>INSIDE CAMPUS              </a:t>
            </a:r>
            <a:r>
              <a:rPr lang="en-US" sz="3600" dirty="0">
                <a:solidFill>
                  <a:schemeClr val="bg1"/>
                </a:solidFill>
                <a:latin typeface="Oswald Regular" panose="02000503000000000000" pitchFamily="2" charset="0"/>
                <a:sym typeface="Wingdings" panose="05000000000000000000" pitchFamily="2" charset="2"/>
              </a:rPr>
              <a:t></a:t>
            </a:r>
            <a:r>
              <a:rPr lang="en-US" sz="3200" dirty="0">
                <a:solidFill>
                  <a:schemeClr val="bg1"/>
                </a:solidFill>
                <a:latin typeface="Oswald Regular" panose="02000503000000000000" pitchFamily="2" charset="0"/>
              </a:rPr>
              <a:t> </a:t>
            </a:r>
          </a:p>
          <a:p>
            <a:r>
              <a:rPr lang="en-US" sz="3200" dirty="0">
                <a:solidFill>
                  <a:schemeClr val="bg1"/>
                </a:solidFill>
                <a:latin typeface="Oswald Regular" panose="02000503000000000000" pitchFamily="2" charset="0"/>
              </a:rPr>
              <a:t>PARKING CONTRIBUTE</a:t>
            </a:r>
            <a:endParaRPr lang="en-US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29B326-D200-42EE-804C-BEE28B7FB6C4}"/>
              </a:ext>
            </a:extLst>
          </p:cNvPr>
          <p:cNvSpPr/>
          <p:nvPr/>
        </p:nvSpPr>
        <p:spPr>
          <a:xfrm>
            <a:off x="2814640" y="1437166"/>
            <a:ext cx="15392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swald Regular" panose="02000503000000000000" pitchFamily="2" charset="0"/>
              </a:rPr>
              <a:t>2,62 g/km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79EBF7-273F-4412-8E4E-05BAF7CC1FF0}"/>
              </a:ext>
            </a:extLst>
          </p:cNvPr>
          <p:cNvSpPr/>
          <p:nvPr/>
        </p:nvSpPr>
        <p:spPr>
          <a:xfrm>
            <a:off x="2855584" y="1882807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swald Regular" panose="02000503000000000000" pitchFamily="2" charset="0"/>
              </a:rPr>
              <a:t>2,5% v/v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0FA15-130F-49D1-8124-D5BBD050FA89}"/>
              </a:ext>
            </a:extLst>
          </p:cNvPr>
          <p:cNvSpPr/>
          <p:nvPr/>
        </p:nvSpPr>
        <p:spPr>
          <a:xfrm>
            <a:off x="6193369" y="1419211"/>
            <a:ext cx="1550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swald Regular" panose="02000503000000000000" pitchFamily="2" charset="0"/>
              </a:rPr>
              <a:t>120 g/km 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D0CDD-E488-4A96-BAC2-C35E8C0405E9}"/>
              </a:ext>
            </a:extLst>
          </p:cNvPr>
          <p:cNvSpPr txBox="1"/>
          <p:nvPr/>
        </p:nvSpPr>
        <p:spPr>
          <a:xfrm>
            <a:off x="1634763" y="1424311"/>
            <a:ext cx="1626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CO</a:t>
            </a:r>
            <a:endParaRPr lang="en-US" sz="2000" b="1" baseline="-25000" dirty="0">
              <a:solidFill>
                <a:schemeClr val="bg1"/>
              </a:solidFill>
              <a:latin typeface="KG Second Chances Sketch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4BB80D-3EBD-47CA-AB9C-3D3BFDE68E06}"/>
              </a:ext>
            </a:extLst>
          </p:cNvPr>
          <p:cNvSpPr txBox="1"/>
          <p:nvPr/>
        </p:nvSpPr>
        <p:spPr>
          <a:xfrm>
            <a:off x="4987238" y="1395940"/>
            <a:ext cx="1626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CO</a:t>
            </a:r>
            <a:r>
              <a:rPr lang="en-US" sz="4400" b="1" baseline="-250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2</a:t>
            </a:r>
            <a:endParaRPr lang="en-US" sz="2000" b="1" baseline="-25000" dirty="0">
              <a:solidFill>
                <a:schemeClr val="bg1"/>
              </a:solidFill>
              <a:latin typeface="KG Second Chances Sketch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8DBF63-6BD4-4F3F-AC64-D9C63D4ACF83}"/>
              </a:ext>
            </a:extLst>
          </p:cNvPr>
          <p:cNvSpPr/>
          <p:nvPr/>
        </p:nvSpPr>
        <p:spPr>
          <a:xfrm>
            <a:off x="229330" y="247974"/>
            <a:ext cx="66262" cy="640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7F12C0-F66B-4450-B137-1168B333EA99}"/>
              </a:ext>
            </a:extLst>
          </p:cNvPr>
          <p:cNvSpPr/>
          <p:nvPr/>
        </p:nvSpPr>
        <p:spPr>
          <a:xfrm>
            <a:off x="6242839" y="184726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swald Regular" panose="02000503000000000000" pitchFamily="2" charset="0"/>
              </a:rPr>
              <a:t>2,5% v/v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5777A5-03A6-4E3B-8646-3CAFCAD1ED4F}"/>
              </a:ext>
            </a:extLst>
          </p:cNvPr>
          <p:cNvSpPr/>
          <p:nvPr/>
        </p:nvSpPr>
        <p:spPr>
          <a:xfrm>
            <a:off x="8258430" y="1339963"/>
            <a:ext cx="2587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V</a:t>
            </a:r>
            <a:r>
              <a:rPr lang="en-US" sz="2000" dirty="0">
                <a:solidFill>
                  <a:schemeClr val="bg1"/>
                </a:solidFill>
                <a:latin typeface="Oswald Regular" panose="02000503000000000000" pitchFamily="2" charset="0"/>
              </a:rPr>
              <a:t> average = </a:t>
            </a:r>
            <a:r>
              <a:rPr lang="en-US" sz="4000" dirty="0">
                <a:solidFill>
                  <a:schemeClr val="bg1"/>
                </a:solidFill>
                <a:latin typeface="Oswald Regular" panose="02000503000000000000" pitchFamily="2" charset="0"/>
              </a:rPr>
              <a:t>1,6 L</a:t>
            </a:r>
            <a:endParaRPr lang="en-US" sz="20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1628F8-AD0D-490E-90E2-2F51DE5D4649}"/>
              </a:ext>
            </a:extLst>
          </p:cNvPr>
          <p:cNvSpPr/>
          <p:nvPr/>
        </p:nvSpPr>
        <p:spPr>
          <a:xfrm>
            <a:off x="474074" y="2818370"/>
            <a:ext cx="65864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Oswald Regular" panose="02000503000000000000" pitchFamily="2" charset="0"/>
              </a:rPr>
              <a:t>Total Vehicle in  </a:t>
            </a:r>
            <a:r>
              <a:rPr lang="en-US" sz="2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1 year </a:t>
            </a:r>
            <a:r>
              <a:rPr lang="en-US" sz="24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= </a:t>
            </a:r>
            <a:r>
              <a:rPr lang="en-US" sz="1400" dirty="0">
                <a:solidFill>
                  <a:schemeClr val="bg1"/>
                </a:solidFill>
                <a:latin typeface="Oswald Regular" panose="02000503000000000000" pitchFamily="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1.560.200 </a:t>
            </a:r>
            <a:r>
              <a:rPr lang="en-US" sz="2800" dirty="0">
                <a:solidFill>
                  <a:schemeClr val="bg1"/>
                </a:solidFill>
                <a:latin typeface="Oswald Regular" panose="02000503000000000000" pitchFamily="2" charset="0"/>
              </a:rPr>
              <a:t>Vehicles</a:t>
            </a:r>
            <a:endParaRPr lang="en-US" sz="16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CCF0E1-6134-4C4F-9760-832746C85490}"/>
              </a:ext>
            </a:extLst>
          </p:cNvPr>
          <p:cNvSpPr/>
          <p:nvPr/>
        </p:nvSpPr>
        <p:spPr>
          <a:xfrm>
            <a:off x="1238383" y="3227138"/>
            <a:ext cx="11132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swald Regular" panose="02000503000000000000" pitchFamily="2" charset="0"/>
              </a:rPr>
              <a:t>Total</a:t>
            </a:r>
            <a:r>
              <a:rPr lang="en-US" sz="1600" dirty="0">
                <a:solidFill>
                  <a:schemeClr val="bg1"/>
                </a:solidFill>
                <a:latin typeface="Oswald Regular" panose="02000503000000000000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Carbon</a:t>
            </a:r>
            <a:r>
              <a:rPr lang="en-US" sz="40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= 594,6962 kg</a:t>
            </a:r>
            <a:r>
              <a:rPr lang="en-US" sz="2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</a:t>
            </a:r>
            <a:endParaRPr lang="en-US" sz="3200" dirty="0">
              <a:solidFill>
                <a:schemeClr val="bg1"/>
              </a:solidFill>
              <a:latin typeface="KG Second Chances Sketch" panose="02000000000000000000" pitchFamily="2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                   </a:t>
            </a:r>
            <a:r>
              <a:rPr lang="en-US" sz="2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= </a:t>
            </a:r>
            <a:r>
              <a:rPr lang="en-US" sz="32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0,6</a:t>
            </a:r>
            <a:r>
              <a:rPr lang="en-US" sz="28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ton /year </a:t>
            </a:r>
            <a:r>
              <a:rPr lang="en-US" sz="2000" dirty="0">
                <a:solidFill>
                  <a:schemeClr val="bg1"/>
                </a:solidFill>
                <a:latin typeface="Oswald Regular" panose="02000503000000000000" pitchFamily="2" charset="0"/>
              </a:rPr>
              <a:t>carbon emission</a:t>
            </a:r>
            <a:endParaRPr lang="en-US" sz="16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770568-9FF2-45DF-AD79-09F32E2E3AA4}"/>
              </a:ext>
            </a:extLst>
          </p:cNvPr>
          <p:cNvSpPr/>
          <p:nvPr/>
        </p:nvSpPr>
        <p:spPr>
          <a:xfrm>
            <a:off x="7861722" y="5031479"/>
            <a:ext cx="2437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0,125%</a:t>
            </a:r>
            <a:endParaRPr lang="en-US" sz="54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7B6E11-A7DE-4719-A9A4-E20CAAF65D89}"/>
              </a:ext>
            </a:extLst>
          </p:cNvPr>
          <p:cNvSpPr/>
          <p:nvPr/>
        </p:nvSpPr>
        <p:spPr>
          <a:xfrm>
            <a:off x="7969348" y="5889252"/>
            <a:ext cx="23182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 Regular" panose="02000503000000000000" pitchFamily="2" charset="0"/>
              </a:rPr>
              <a:t>BANDUNG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Oswald Regular" panose="02000503000000000000" pitchFamily="2" charset="0"/>
              </a:rPr>
              <a:t>CARBON EMISSION</a:t>
            </a:r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6D83B3-5435-42C3-8528-205399A8DFE0}"/>
              </a:ext>
            </a:extLst>
          </p:cNvPr>
          <p:cNvSpPr/>
          <p:nvPr/>
        </p:nvSpPr>
        <p:spPr>
          <a:xfrm>
            <a:off x="4644754" y="5944207"/>
            <a:ext cx="23887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Oswald Regular" panose="02000503000000000000" pitchFamily="2" charset="0"/>
              </a:rPr>
              <a:t>CAMPUS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Oswald Regular" panose="02000503000000000000" pitchFamily="2" charset="0"/>
              </a:rPr>
              <a:t>CARBON EMISSION </a:t>
            </a: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B4D542-D98A-49D0-A9B3-6E0E82349C65}"/>
              </a:ext>
            </a:extLst>
          </p:cNvPr>
          <p:cNvSpPr/>
          <p:nvPr/>
        </p:nvSpPr>
        <p:spPr>
          <a:xfrm>
            <a:off x="4962951" y="4939146"/>
            <a:ext cx="175240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62%</a:t>
            </a:r>
            <a:endParaRPr lang="en-US" sz="4400" dirty="0">
              <a:solidFill>
                <a:schemeClr val="bg1"/>
              </a:solidFill>
              <a:latin typeface="Oswald Regular" panose="02000503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66AED9-BC41-4A4C-9D76-B57087F0B746}"/>
              </a:ext>
            </a:extLst>
          </p:cNvPr>
          <p:cNvSpPr/>
          <p:nvPr/>
        </p:nvSpPr>
        <p:spPr>
          <a:xfrm>
            <a:off x="7743793" y="3015858"/>
            <a:ext cx="35479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OUTSIDE CAMPUS?</a:t>
            </a:r>
            <a:endParaRPr lang="en-US" sz="2400" dirty="0">
              <a:solidFill>
                <a:schemeClr val="bg1"/>
              </a:solidFill>
              <a:latin typeface="KG Second Chances Sketch" panose="020000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BAE758-3E51-4252-A7AD-A9E01CE7B6C8}"/>
              </a:ext>
            </a:extLst>
          </p:cNvPr>
          <p:cNvSpPr/>
          <p:nvPr/>
        </p:nvSpPr>
        <p:spPr>
          <a:xfrm>
            <a:off x="7031045" y="5119675"/>
            <a:ext cx="8306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KG Second Chances Sketch" panose="02000000000000000000" pitchFamily="2" charset="0"/>
                <a:sym typeface="Wingdings" panose="05000000000000000000" pitchFamily="2" charset="2"/>
              </a:rPr>
              <a:t></a:t>
            </a:r>
            <a:r>
              <a:rPr lang="en-US" sz="40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 </a:t>
            </a:r>
            <a:endParaRPr lang="en-US" sz="4000" dirty="0">
              <a:latin typeface="KG Second Chances Sketch" panose="02000000000000000000" pitchFamily="2" charset="0"/>
            </a:endParaRPr>
          </a:p>
        </p:txBody>
      </p:sp>
      <p:sp>
        <p:nvSpPr>
          <p:cNvPr id="4099" name="Rectangle 4098">
            <a:extLst>
              <a:ext uri="{FF2B5EF4-FFF2-40B4-BE49-F238E27FC236}">
                <a16:creationId xmlns:a16="http://schemas.microsoft.com/office/drawing/2014/main" id="{DF558CBC-2170-4AD5-B101-91652F81D1F1}"/>
              </a:ext>
            </a:extLst>
          </p:cNvPr>
          <p:cNvSpPr/>
          <p:nvPr/>
        </p:nvSpPr>
        <p:spPr>
          <a:xfrm>
            <a:off x="651437" y="2265391"/>
            <a:ext cx="11284729" cy="58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Image result for kubus itb">
            <a:extLst>
              <a:ext uri="{FF2B5EF4-FFF2-40B4-BE49-F238E27FC236}">
                <a16:creationId xmlns:a16="http://schemas.microsoft.com/office/drawing/2014/main" id="{DA21C789-78F2-4CAC-B452-7761D0438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2" b="10255"/>
          <a:stretch/>
        </p:blipFill>
        <p:spPr bwMode="auto">
          <a:xfrm>
            <a:off x="2013726" y="923826"/>
            <a:ext cx="8519516" cy="51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BB76889B-A41E-4BEA-A59A-9078278B4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" y="393597"/>
            <a:ext cx="9799375" cy="65213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2BF35B-18D8-4F93-AFAC-CAE1BFE9D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46979">
            <a:off x="1945979" y="897506"/>
            <a:ext cx="8935099" cy="50366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987E0F0-5891-40D5-9888-AA1C811A0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" y="414771"/>
            <a:ext cx="9799375" cy="65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738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" presetClass="exit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" presetClass="exit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  <p:bldP spid="15" grpId="0"/>
      <p:bldP spid="16" grpId="0"/>
      <p:bldP spid="17" grpId="0"/>
      <p:bldP spid="18" grpId="0"/>
      <p:bldP spid="19" grpId="0"/>
      <p:bldP spid="22" grpId="0"/>
      <p:bldP spid="22" grpId="1"/>
      <p:bldP spid="23" grpId="0"/>
      <p:bldP spid="24" grpId="0"/>
      <p:bldP spid="27" grpId="0"/>
      <p:bldP spid="27" grpId="1"/>
      <p:bldP spid="30" grpId="0"/>
      <p:bldP spid="31" grpId="0"/>
      <p:bldP spid="409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D962A3-B2D6-414D-BE3B-3DBAAE95C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3" b="4574"/>
          <a:stretch/>
        </p:blipFill>
        <p:spPr>
          <a:xfrm>
            <a:off x="-162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8F469-7BF2-4584-8786-E0B42F85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412" y="30228"/>
            <a:ext cx="7121953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spc="3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EXISTING  SOLUTION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477E44-3E4C-4B14-9125-A9EACA1B2A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3"/>
          <a:stretch/>
        </p:blipFill>
        <p:spPr>
          <a:xfrm>
            <a:off x="909765" y="2072640"/>
            <a:ext cx="4304589" cy="3349695"/>
          </a:xfrm>
          <a:prstGeom prst="rect">
            <a:avLst/>
          </a:prstGeom>
        </p:spPr>
      </p:pic>
      <p:pic>
        <p:nvPicPr>
          <p:cNvPr id="5126" name="Picture 6" descr="Related image">
            <a:extLst>
              <a:ext uri="{FF2B5EF4-FFF2-40B4-BE49-F238E27FC236}">
                <a16:creationId xmlns:a16="http://schemas.microsoft.com/office/drawing/2014/main" id="{D54D1A0F-1B77-4D11-B885-F4EA45F19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441" y="672482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9872E02-00EF-4CDC-90AF-5FE8E5A25AD3}"/>
              </a:ext>
            </a:extLst>
          </p:cNvPr>
          <p:cNvSpPr txBox="1">
            <a:spLocks/>
          </p:cNvSpPr>
          <p:nvPr/>
        </p:nvSpPr>
        <p:spPr>
          <a:xfrm>
            <a:off x="942207" y="5422335"/>
            <a:ext cx="4219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3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SMART CARD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1BE0758-65A0-49E3-B811-71DD050A90BC}"/>
              </a:ext>
            </a:extLst>
          </p:cNvPr>
          <p:cNvSpPr txBox="1">
            <a:spLocks/>
          </p:cNvSpPr>
          <p:nvPr/>
        </p:nvSpPr>
        <p:spPr>
          <a:xfrm>
            <a:off x="7288510" y="5344086"/>
            <a:ext cx="4219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300" dirty="0">
                <a:solidFill>
                  <a:schemeClr val="bg1"/>
                </a:solidFill>
                <a:latin typeface="KG Second Chances Sketch" panose="02000000000000000000" pitchFamily="2" charset="0"/>
              </a:rPr>
              <a:t>BICYCLE</a:t>
            </a:r>
          </a:p>
        </p:txBody>
      </p:sp>
      <p:sp>
        <p:nvSpPr>
          <p:cNvPr id="8" name="Oval 7"/>
          <p:cNvSpPr/>
          <p:nvPr/>
        </p:nvSpPr>
        <p:spPr>
          <a:xfrm>
            <a:off x="9671660" y="1761061"/>
            <a:ext cx="748923" cy="74892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402508" y="2509984"/>
            <a:ext cx="995582" cy="603249"/>
          </a:xfrm>
          <a:prstGeom prst="line">
            <a:avLst/>
          </a:prstGeom>
          <a:ln w="5842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491856" y="2417223"/>
            <a:ext cx="283509" cy="679445"/>
          </a:xfrm>
          <a:prstGeom prst="line">
            <a:avLst/>
          </a:prstGeom>
          <a:ln w="2952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14688" y="3100803"/>
            <a:ext cx="653571" cy="23283"/>
          </a:xfrm>
          <a:prstGeom prst="line">
            <a:avLst/>
          </a:prstGeom>
          <a:ln w="2952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231286" y="3116783"/>
            <a:ext cx="350989" cy="1091953"/>
          </a:xfrm>
          <a:prstGeom prst="line">
            <a:avLst/>
          </a:prstGeom>
          <a:ln w="2413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nut 26"/>
          <p:cNvSpPr/>
          <p:nvPr/>
        </p:nvSpPr>
        <p:spPr>
          <a:xfrm>
            <a:off x="9840849" y="3665969"/>
            <a:ext cx="1513856" cy="1513856"/>
          </a:xfrm>
          <a:prstGeom prst="donut">
            <a:avLst>
              <a:gd name="adj" fmla="val 1278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519812">
            <a:off x="7602804" y="1946643"/>
            <a:ext cx="1551215" cy="2646794"/>
            <a:chOff x="7373711" y="1277506"/>
            <a:chExt cx="1551215" cy="264679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8149318" y="2619997"/>
              <a:ext cx="775607" cy="351803"/>
            </a:xfrm>
            <a:prstGeom prst="line">
              <a:avLst/>
            </a:prstGeom>
            <a:ln w="2952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8836148" y="2971800"/>
              <a:ext cx="88778" cy="952500"/>
            </a:xfrm>
            <a:prstGeom prst="line">
              <a:avLst/>
            </a:prstGeom>
            <a:ln w="29527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373711" y="2267407"/>
              <a:ext cx="775607" cy="351803"/>
            </a:xfrm>
            <a:prstGeom prst="line">
              <a:avLst/>
            </a:prstGeom>
            <a:ln w="295275" cap="rnd">
              <a:solidFill>
                <a:srgbClr val="000000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373711" y="1277506"/>
              <a:ext cx="88778" cy="952500"/>
            </a:xfrm>
            <a:prstGeom prst="line">
              <a:avLst/>
            </a:prstGeom>
            <a:ln w="295275" cap="rnd">
              <a:solidFill>
                <a:srgbClr val="000000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Arc 29"/>
          <p:cNvSpPr/>
          <p:nvPr/>
        </p:nvSpPr>
        <p:spPr>
          <a:xfrm rot="18986586">
            <a:off x="1463040" y="1826625"/>
            <a:ext cx="914400" cy="914400"/>
          </a:xfrm>
          <a:prstGeom prst="arc">
            <a:avLst/>
          </a:prstGeom>
          <a:ln w="98425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18986586">
            <a:off x="966677" y="1553079"/>
            <a:ext cx="1934306" cy="1913810"/>
          </a:xfrm>
          <a:prstGeom prst="arc">
            <a:avLst/>
          </a:prstGeom>
          <a:ln w="98425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18986586">
            <a:off x="678716" y="1206291"/>
            <a:ext cx="2591249" cy="2636990"/>
          </a:xfrm>
          <a:prstGeom prst="arc">
            <a:avLst/>
          </a:prstGeom>
          <a:ln w="98425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7129622" y="3616140"/>
            <a:ext cx="1513856" cy="1513856"/>
            <a:chOff x="7129622" y="3616140"/>
            <a:chExt cx="1513856" cy="1513856"/>
          </a:xfrm>
        </p:grpSpPr>
        <p:sp>
          <p:nvSpPr>
            <p:cNvPr id="29" name="Donut 28"/>
            <p:cNvSpPr/>
            <p:nvPr/>
          </p:nvSpPr>
          <p:spPr>
            <a:xfrm>
              <a:off x="7129622" y="3616140"/>
              <a:ext cx="1513856" cy="1513856"/>
            </a:xfrm>
            <a:prstGeom prst="donut">
              <a:avLst>
                <a:gd name="adj" fmla="val 1278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791776" y="3662759"/>
              <a:ext cx="213975" cy="129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 rot="3968776">
            <a:off x="9840849" y="3673272"/>
            <a:ext cx="1513856" cy="1513856"/>
            <a:chOff x="7129622" y="3616140"/>
            <a:chExt cx="1513856" cy="1513856"/>
          </a:xfrm>
        </p:grpSpPr>
        <p:sp>
          <p:nvSpPr>
            <p:cNvPr id="37" name="Donut 36"/>
            <p:cNvSpPr/>
            <p:nvPr/>
          </p:nvSpPr>
          <p:spPr>
            <a:xfrm>
              <a:off x="7129622" y="3616140"/>
              <a:ext cx="1513856" cy="1513856"/>
            </a:xfrm>
            <a:prstGeom prst="donut">
              <a:avLst>
                <a:gd name="adj" fmla="val 12784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791776" y="3662759"/>
              <a:ext cx="213975" cy="129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29622" y="1757441"/>
            <a:ext cx="4225083" cy="3418764"/>
            <a:chOff x="7129622" y="1757441"/>
            <a:chExt cx="4225083" cy="3418764"/>
          </a:xfrm>
        </p:grpSpPr>
        <p:grpSp>
          <p:nvGrpSpPr>
            <p:cNvPr id="3" name="Group 2"/>
            <p:cNvGrpSpPr/>
            <p:nvPr/>
          </p:nvGrpSpPr>
          <p:grpSpPr>
            <a:xfrm>
              <a:off x="7129622" y="1757441"/>
              <a:ext cx="4225083" cy="3418764"/>
              <a:chOff x="7282022" y="1913461"/>
              <a:chExt cx="4225083" cy="3418764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9824060" y="1913461"/>
                <a:ext cx="748923" cy="74892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flipV="1">
                <a:off x="8554908" y="2662384"/>
                <a:ext cx="995582" cy="603249"/>
              </a:xfrm>
              <a:prstGeom prst="line">
                <a:avLst/>
              </a:prstGeom>
              <a:ln w="584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9644256" y="2569623"/>
                <a:ext cx="283509" cy="679445"/>
              </a:xfrm>
              <a:prstGeom prst="line">
                <a:avLst/>
              </a:prstGeom>
              <a:ln w="2952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9967088" y="3253203"/>
                <a:ext cx="653571" cy="23283"/>
              </a:xfrm>
              <a:prstGeom prst="line">
                <a:avLst/>
              </a:prstGeom>
              <a:ln w="2952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0383686" y="3269183"/>
                <a:ext cx="350989" cy="1091953"/>
              </a:xfrm>
              <a:prstGeom prst="line">
                <a:avLst/>
              </a:prstGeom>
              <a:ln w="2413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Donut 41"/>
              <p:cNvSpPr/>
              <p:nvPr/>
            </p:nvSpPr>
            <p:spPr>
              <a:xfrm>
                <a:off x="9993249" y="3818369"/>
                <a:ext cx="1513856" cy="1513856"/>
              </a:xfrm>
              <a:prstGeom prst="donut">
                <a:avLst>
                  <a:gd name="adj" fmla="val 12784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 rot="519812">
                <a:off x="7755204" y="2099043"/>
                <a:ext cx="1551215" cy="2646794"/>
                <a:chOff x="7373711" y="1277506"/>
                <a:chExt cx="1551215" cy="2646794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8149318" y="2619997"/>
                  <a:ext cx="775607" cy="351803"/>
                </a:xfrm>
                <a:prstGeom prst="line">
                  <a:avLst/>
                </a:prstGeom>
                <a:ln w="2952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8836148" y="2971800"/>
                  <a:ext cx="88778" cy="952500"/>
                </a:xfrm>
                <a:prstGeom prst="line">
                  <a:avLst/>
                </a:prstGeom>
                <a:ln w="2952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7373711" y="2267407"/>
                  <a:ext cx="775607" cy="351803"/>
                </a:xfrm>
                <a:prstGeom prst="line">
                  <a:avLst/>
                </a:prstGeom>
                <a:ln w="295275" cap="rnd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7373711" y="1277506"/>
                  <a:ext cx="88778" cy="952500"/>
                </a:xfrm>
                <a:prstGeom prst="line">
                  <a:avLst/>
                </a:prstGeom>
                <a:ln w="295275" cap="rnd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/>
              <p:cNvGrpSpPr/>
              <p:nvPr/>
            </p:nvGrpSpPr>
            <p:grpSpPr>
              <a:xfrm>
                <a:off x="7282022" y="3768540"/>
                <a:ext cx="1513856" cy="1513856"/>
                <a:chOff x="7129622" y="3616140"/>
                <a:chExt cx="1513856" cy="1513856"/>
              </a:xfrm>
            </p:grpSpPr>
            <p:sp>
              <p:nvSpPr>
                <p:cNvPr id="49" name="Donut 48"/>
                <p:cNvSpPr/>
                <p:nvPr/>
              </p:nvSpPr>
              <p:spPr>
                <a:xfrm>
                  <a:off x="7129622" y="3616140"/>
                  <a:ext cx="1513856" cy="1513856"/>
                </a:xfrm>
                <a:prstGeom prst="donut">
                  <a:avLst>
                    <a:gd name="adj" fmla="val 12784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7791776" y="3662759"/>
                  <a:ext cx="213975" cy="1297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1" name="Rectangle 50"/>
            <p:cNvSpPr/>
            <p:nvPr/>
          </p:nvSpPr>
          <p:spPr>
            <a:xfrm rot="3968776">
              <a:off x="11115587" y="4149185"/>
              <a:ext cx="213975" cy="129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8317" y="1234060"/>
            <a:ext cx="4535638" cy="4216044"/>
            <a:chOff x="831116" y="1358691"/>
            <a:chExt cx="4535638" cy="421604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F477E44-3E4C-4B14-9125-A9EACA1B2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83"/>
            <a:stretch/>
          </p:blipFill>
          <p:spPr>
            <a:xfrm>
              <a:off x="1062165" y="2225040"/>
              <a:ext cx="4304589" cy="3349695"/>
            </a:xfrm>
            <a:prstGeom prst="rect">
              <a:avLst/>
            </a:prstGeom>
          </p:spPr>
        </p:pic>
        <p:sp>
          <p:nvSpPr>
            <p:cNvPr id="53" name="Arc 52"/>
            <p:cNvSpPr/>
            <p:nvPr/>
          </p:nvSpPr>
          <p:spPr>
            <a:xfrm rot="18986586">
              <a:off x="1615440" y="1979025"/>
              <a:ext cx="914400" cy="914400"/>
            </a:xfrm>
            <a:prstGeom prst="arc">
              <a:avLst/>
            </a:prstGeom>
            <a:ln w="98425"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53"/>
            <p:cNvSpPr/>
            <p:nvPr/>
          </p:nvSpPr>
          <p:spPr>
            <a:xfrm rot="18986586">
              <a:off x="1119077" y="1705479"/>
              <a:ext cx="1934306" cy="1913810"/>
            </a:xfrm>
            <a:prstGeom prst="arc">
              <a:avLst/>
            </a:prstGeom>
            <a:ln w="98425"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c 54"/>
            <p:cNvSpPr/>
            <p:nvPr/>
          </p:nvSpPr>
          <p:spPr>
            <a:xfrm rot="18986586">
              <a:off x="831116" y="1358691"/>
              <a:ext cx="2591249" cy="2636990"/>
            </a:xfrm>
            <a:prstGeom prst="arc">
              <a:avLst/>
            </a:prstGeom>
            <a:ln w="98425" cap="rnd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330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900000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2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4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" presetClass="entr" presetSubtype="0" fill="hold" grpId="4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5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" presetClass="entr" presetSubtype="0" fill="hold" grpId="6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6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6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250"/>
                            </p:stCondLst>
                            <p:childTnLst>
                              <p:par>
                                <p:cTn id="63" presetID="1" presetClass="exit" presetSubtype="0" fill="hold" grpId="8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7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7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" presetClass="entr" presetSubtype="0" fill="hold" grpId="7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750"/>
                            </p:stCondLst>
                            <p:childTnLst>
                              <p:par>
                                <p:cTn id="73" presetID="1" presetClass="entr" presetSubtype="0" fill="hold" grpId="8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1" presetClass="entr" presetSubtype="0" fill="hold" grpId="8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50"/>
                            </p:stCondLst>
                            <p:childTnLst>
                              <p:par>
                                <p:cTn id="79" presetID="1" presetClass="exit" presetSubtype="0" fill="hold" grpId="9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9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9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1" presetClass="entr" presetSubtype="0" fill="hold" grpId="1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750"/>
                            </p:stCondLst>
                            <p:childTnLst>
                              <p:par>
                                <p:cTn id="89" presetID="1" presetClass="entr" presetSubtype="0" fill="hold" grpId="1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1" presetClass="entr" presetSubtype="0" fill="hold" grpId="1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250"/>
                            </p:stCondLst>
                            <p:childTnLst>
                              <p:par>
                                <p:cTn id="95" presetID="1" presetClass="exit" presetSubtype="0" fill="hold" grpId="1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8" grpId="0" animBg="1"/>
      <p:bldP spid="27" grpId="0" animBg="1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0" grpId="7" animBg="1"/>
      <p:bldP spid="30" grpId="8" animBg="1"/>
      <p:bldP spid="30" grpId="9" animBg="1"/>
      <p:bldP spid="30" grpId="10" animBg="1"/>
      <p:bldP spid="30" grpId="11" animBg="1"/>
      <p:bldP spid="30" grpId="12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2" grpId="6" animBg="1"/>
      <p:bldP spid="32" grpId="7" animBg="1"/>
      <p:bldP spid="32" grpId="8" animBg="1"/>
      <p:bldP spid="32" grpId="9" animBg="1"/>
      <p:bldP spid="32" grpId="10" animBg="1"/>
      <p:bldP spid="32" grpId="11" animBg="1"/>
      <p:bldP spid="32" grpId="12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3" grpId="8" animBg="1"/>
      <p:bldP spid="33" grpId="9" animBg="1"/>
      <p:bldP spid="33" grpId="10" animBg="1"/>
      <p:bldP spid="33" grpId="11" animBg="1"/>
      <p:bldP spid="33" grpId="1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AA4B35E-4A1C-4082-AD9D-5DD146B6F54E}"/>
              </a:ext>
            </a:extLst>
          </p:cNvPr>
          <p:cNvSpPr txBox="1"/>
          <p:nvPr/>
        </p:nvSpPr>
        <p:spPr>
          <a:xfrm>
            <a:off x="2796209" y="2559531"/>
            <a:ext cx="6599581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700" b="1" spc="-150" dirty="0">
                <a:solidFill>
                  <a:schemeClr val="bg2">
                    <a:lumMod val="25000"/>
                  </a:schemeClr>
                </a:solidFill>
                <a:latin typeface="Oswald Stencil" panose="02000506000000020004" pitchFamily="2" charset="0"/>
              </a:rPr>
              <a:t>problems?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F621C8-CD14-4C56-951C-60F2F27171FD}"/>
              </a:ext>
            </a:extLst>
          </p:cNvPr>
          <p:cNvGrpSpPr/>
          <p:nvPr/>
        </p:nvGrpSpPr>
        <p:grpSpPr>
          <a:xfrm>
            <a:off x="-4225083" y="1719618"/>
            <a:ext cx="4225083" cy="3418764"/>
            <a:chOff x="7129622" y="1757441"/>
            <a:chExt cx="4225083" cy="341876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F3E7A6F-D4CB-493E-9147-A0CF9B4CBB74}"/>
                </a:ext>
              </a:extLst>
            </p:cNvPr>
            <p:cNvGrpSpPr/>
            <p:nvPr/>
          </p:nvGrpSpPr>
          <p:grpSpPr>
            <a:xfrm>
              <a:off x="7129622" y="1757441"/>
              <a:ext cx="4225083" cy="3418764"/>
              <a:chOff x="7282022" y="1913461"/>
              <a:chExt cx="4225083" cy="3418764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CF653D8-2887-463A-A27C-70661DD029E4}"/>
                  </a:ext>
                </a:extLst>
              </p:cNvPr>
              <p:cNvSpPr/>
              <p:nvPr/>
            </p:nvSpPr>
            <p:spPr>
              <a:xfrm>
                <a:off x="9824060" y="1913461"/>
                <a:ext cx="748923" cy="74892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B16A407-AF20-472C-8F66-AFB166BB2465}"/>
                  </a:ext>
                </a:extLst>
              </p:cNvPr>
              <p:cNvCxnSpPr/>
              <p:nvPr/>
            </p:nvCxnSpPr>
            <p:spPr>
              <a:xfrm flipV="1">
                <a:off x="8554908" y="2662384"/>
                <a:ext cx="995582" cy="603249"/>
              </a:xfrm>
              <a:prstGeom prst="line">
                <a:avLst/>
              </a:prstGeom>
              <a:ln w="5842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F4986C5-6FC5-4913-8DBA-93188B982909}"/>
                  </a:ext>
                </a:extLst>
              </p:cNvPr>
              <p:cNvCxnSpPr/>
              <p:nvPr/>
            </p:nvCxnSpPr>
            <p:spPr>
              <a:xfrm>
                <a:off x="9644256" y="2569623"/>
                <a:ext cx="283509" cy="679445"/>
              </a:xfrm>
              <a:prstGeom prst="line">
                <a:avLst/>
              </a:prstGeom>
              <a:ln w="2952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8F0370B-BDC4-47F3-918A-3A8A0911C4DB}"/>
                  </a:ext>
                </a:extLst>
              </p:cNvPr>
              <p:cNvCxnSpPr/>
              <p:nvPr/>
            </p:nvCxnSpPr>
            <p:spPr>
              <a:xfrm>
                <a:off x="9967088" y="3253203"/>
                <a:ext cx="653571" cy="23283"/>
              </a:xfrm>
              <a:prstGeom prst="line">
                <a:avLst/>
              </a:prstGeom>
              <a:ln w="2952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8CDDAA0-4FD0-4995-A8F1-D01CC4971385}"/>
                  </a:ext>
                </a:extLst>
              </p:cNvPr>
              <p:cNvCxnSpPr/>
              <p:nvPr/>
            </p:nvCxnSpPr>
            <p:spPr>
              <a:xfrm>
                <a:off x="10383686" y="3269183"/>
                <a:ext cx="350989" cy="1091953"/>
              </a:xfrm>
              <a:prstGeom prst="line">
                <a:avLst/>
              </a:prstGeom>
              <a:ln w="2413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Donut 41">
                <a:extLst>
                  <a:ext uri="{FF2B5EF4-FFF2-40B4-BE49-F238E27FC236}">
                    <a16:creationId xmlns:a16="http://schemas.microsoft.com/office/drawing/2014/main" id="{7D91C373-A51A-4D68-B339-ED60F6A0AD62}"/>
                  </a:ext>
                </a:extLst>
              </p:cNvPr>
              <p:cNvSpPr/>
              <p:nvPr/>
            </p:nvSpPr>
            <p:spPr>
              <a:xfrm>
                <a:off x="9993249" y="3818369"/>
                <a:ext cx="1513856" cy="1513856"/>
              </a:xfrm>
              <a:prstGeom prst="donut">
                <a:avLst>
                  <a:gd name="adj" fmla="val 12784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AC2E720-C08E-4A8A-B7E5-0ABA4B869FE9}"/>
                  </a:ext>
                </a:extLst>
              </p:cNvPr>
              <p:cNvGrpSpPr/>
              <p:nvPr/>
            </p:nvGrpSpPr>
            <p:grpSpPr>
              <a:xfrm rot="519812">
                <a:off x="7755204" y="2099043"/>
                <a:ext cx="1551215" cy="2646794"/>
                <a:chOff x="7373711" y="1277506"/>
                <a:chExt cx="1551215" cy="2646794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A618017-0565-4700-9CD2-6C7FC1AD1737}"/>
                    </a:ext>
                  </a:extLst>
                </p:cNvPr>
                <p:cNvCxnSpPr/>
                <p:nvPr/>
              </p:nvCxnSpPr>
              <p:spPr>
                <a:xfrm>
                  <a:off x="8149318" y="2619997"/>
                  <a:ext cx="775607" cy="351803"/>
                </a:xfrm>
                <a:prstGeom prst="line">
                  <a:avLst/>
                </a:prstGeom>
                <a:ln w="2952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30EFD81-7977-43B6-9C71-7726FD04FB6A}"/>
                    </a:ext>
                  </a:extLst>
                </p:cNvPr>
                <p:cNvCxnSpPr/>
                <p:nvPr/>
              </p:nvCxnSpPr>
              <p:spPr>
                <a:xfrm flipH="1">
                  <a:off x="8836148" y="2971800"/>
                  <a:ext cx="88778" cy="952500"/>
                </a:xfrm>
                <a:prstGeom prst="line">
                  <a:avLst/>
                </a:prstGeom>
                <a:ln w="29527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5B2460D-D07B-4FBB-A9B1-6ED9ACF3688C}"/>
                    </a:ext>
                  </a:extLst>
                </p:cNvPr>
                <p:cNvCxnSpPr/>
                <p:nvPr/>
              </p:nvCxnSpPr>
              <p:spPr>
                <a:xfrm>
                  <a:off x="7373711" y="2267407"/>
                  <a:ext cx="775607" cy="351803"/>
                </a:xfrm>
                <a:prstGeom prst="line">
                  <a:avLst/>
                </a:prstGeom>
                <a:ln w="295275" cap="rnd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6A613D0-4819-4FF3-8278-9B641C8AEC9B}"/>
                    </a:ext>
                  </a:extLst>
                </p:cNvPr>
                <p:cNvCxnSpPr/>
                <p:nvPr/>
              </p:nvCxnSpPr>
              <p:spPr>
                <a:xfrm flipH="1">
                  <a:off x="7373711" y="1277506"/>
                  <a:ext cx="88778" cy="952500"/>
                </a:xfrm>
                <a:prstGeom prst="line">
                  <a:avLst/>
                </a:prstGeom>
                <a:ln w="295275" cap="rnd">
                  <a:solidFill>
                    <a:srgbClr val="000000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1F00F1B-71A4-4EF7-8237-880C86D94DA2}"/>
                  </a:ext>
                </a:extLst>
              </p:cNvPr>
              <p:cNvGrpSpPr/>
              <p:nvPr/>
            </p:nvGrpSpPr>
            <p:grpSpPr>
              <a:xfrm>
                <a:off x="7282022" y="3768540"/>
                <a:ext cx="1513856" cy="1513856"/>
                <a:chOff x="7129622" y="3616140"/>
                <a:chExt cx="1513856" cy="1513856"/>
              </a:xfrm>
            </p:grpSpPr>
            <p:sp>
              <p:nvSpPr>
                <p:cNvPr id="20" name="Donut 48">
                  <a:extLst>
                    <a:ext uri="{FF2B5EF4-FFF2-40B4-BE49-F238E27FC236}">
                      <a16:creationId xmlns:a16="http://schemas.microsoft.com/office/drawing/2014/main" id="{08948C04-3B9B-4A17-A355-3FADD5BDC159}"/>
                    </a:ext>
                  </a:extLst>
                </p:cNvPr>
                <p:cNvSpPr/>
                <p:nvPr/>
              </p:nvSpPr>
              <p:spPr>
                <a:xfrm>
                  <a:off x="7129622" y="3616140"/>
                  <a:ext cx="1513856" cy="1513856"/>
                </a:xfrm>
                <a:prstGeom prst="donut">
                  <a:avLst>
                    <a:gd name="adj" fmla="val 12784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A13F9AA-2C92-499D-8A07-67A6C8F0461A}"/>
                    </a:ext>
                  </a:extLst>
                </p:cNvPr>
                <p:cNvSpPr/>
                <p:nvPr/>
              </p:nvSpPr>
              <p:spPr>
                <a:xfrm>
                  <a:off x="7791776" y="3662759"/>
                  <a:ext cx="213975" cy="1297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3F64A6-38DE-4556-B63F-869502491F4E}"/>
                </a:ext>
              </a:extLst>
            </p:cNvPr>
            <p:cNvSpPr/>
            <p:nvPr/>
          </p:nvSpPr>
          <p:spPr>
            <a:xfrm rot="3968776">
              <a:off x="11115587" y="4149185"/>
              <a:ext cx="213975" cy="1297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8494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5A453952-393C-4A9F-AA82-52A5F6BDA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3" b="4574"/>
          <a:stretch/>
        </p:blipFill>
        <p:spPr>
          <a:xfrm>
            <a:off x="0" y="-8238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8E5B43-E54D-45DA-AA35-5D814CF22EF4}"/>
              </a:ext>
            </a:extLst>
          </p:cNvPr>
          <p:cNvSpPr txBox="1"/>
          <p:nvPr/>
        </p:nvSpPr>
        <p:spPr>
          <a:xfrm>
            <a:off x="-590513" y="105107"/>
            <a:ext cx="3780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Oswald Stencil" panose="02000506000000020004" pitchFamily="2" charset="0"/>
              </a:rPr>
              <a:t>SMART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Oswald Stencil" panose="02000506000000020004" pitchFamily="2" charset="0"/>
              </a:rPr>
              <a:t>CARD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E59CA-CC66-4B07-83CD-55A4A395A5CE}"/>
              </a:ext>
            </a:extLst>
          </p:cNvPr>
          <p:cNvSpPr txBox="1"/>
          <p:nvPr/>
        </p:nvSpPr>
        <p:spPr>
          <a:xfrm>
            <a:off x="5618594" y="230005"/>
            <a:ext cx="3780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Oswald Stencil" panose="02000506000000020004" pitchFamily="2" charset="0"/>
              </a:rPr>
              <a:t>BICYCLE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87083-1008-422B-B5B5-3D8EAF9405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79" b="39324" l="21954" r="83217">
                        <a14:foregroundMark x1="53179" y1="15809" x2="50578" y2="14429"/>
                      </a14:backgroundRemoval>
                    </a14:imgEffect>
                  </a14:imgLayer>
                </a14:imgProps>
              </a:ext>
            </a:extLst>
          </a:blip>
          <a:srcRect l="14296" t="5411" r="9125" b="56908"/>
          <a:stretch/>
        </p:blipFill>
        <p:spPr>
          <a:xfrm>
            <a:off x="320792" y="2129258"/>
            <a:ext cx="1980479" cy="2244753"/>
          </a:xfrm>
          <a:prstGeom prst="rect">
            <a:avLst/>
          </a:prstGeom>
        </p:spPr>
      </p:pic>
      <p:pic>
        <p:nvPicPr>
          <p:cNvPr id="7172" name="Picture 4" descr="Image result for bicycle shelter icon">
            <a:extLst>
              <a:ext uri="{FF2B5EF4-FFF2-40B4-BE49-F238E27FC236}">
                <a16:creationId xmlns:a16="http://schemas.microsoft.com/office/drawing/2014/main" id="{25E18ABA-0B65-4598-BFF0-7B5971907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14" y="1449776"/>
            <a:ext cx="1177787" cy="11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4EFB272-D086-4A84-BEA3-27B1A26AC8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33233" y="4240202"/>
            <a:ext cx="1041781" cy="104178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AA125FE-A730-431F-82AE-2F18E25739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0075" y="1546196"/>
            <a:ext cx="1177787" cy="1177787"/>
          </a:xfrm>
          <a:prstGeom prst="rect">
            <a:avLst/>
          </a:prstGeom>
        </p:spPr>
      </p:pic>
      <p:pic>
        <p:nvPicPr>
          <p:cNvPr id="7180" name="Picture 12" descr="Image result for luggage man icon">
            <a:extLst>
              <a:ext uri="{FF2B5EF4-FFF2-40B4-BE49-F238E27FC236}">
                <a16:creationId xmlns:a16="http://schemas.microsoft.com/office/drawing/2014/main" id="{A9942FA9-EDBF-47CE-AA87-CB962F8E1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53" b="99512" l="9961" r="89844">
                        <a14:foregroundMark x1="45020" y1="13379" x2="48633" y2="12598"/>
                        <a14:foregroundMark x1="28125" y1="86230" x2="31836" y2="79395"/>
                        <a14:foregroundMark x1="71680" y1="73242" x2="72070" y2="83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695" y="1315646"/>
            <a:ext cx="1329257" cy="132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3B79D97-80D3-400D-B2FA-81C1E36236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68235" y="4160367"/>
            <a:ext cx="1341466" cy="13414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EED442-77FA-4B0B-BBED-15A3E22CCC29}"/>
              </a:ext>
            </a:extLst>
          </p:cNvPr>
          <p:cNvSpPr txBox="1"/>
          <p:nvPr/>
        </p:nvSpPr>
        <p:spPr>
          <a:xfrm>
            <a:off x="320792" y="4057367"/>
            <a:ext cx="18517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Oswald Regular" panose="02000503000000000000" pitchFamily="2" charset="0"/>
              </a:rPr>
              <a:t>LIMITED ACCESS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97D519-812C-4108-9E1E-2729FF0F9DCA}"/>
              </a:ext>
            </a:extLst>
          </p:cNvPr>
          <p:cNvSpPr txBox="1"/>
          <p:nvPr/>
        </p:nvSpPr>
        <p:spPr>
          <a:xfrm>
            <a:off x="3348725" y="2681817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STATION</a:t>
            </a:r>
          </a:p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DEPENDENCY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1C0D1B-C7D3-4E2B-9F8D-B253241D4D91}"/>
              </a:ext>
            </a:extLst>
          </p:cNvPr>
          <p:cNvSpPr txBox="1"/>
          <p:nvPr/>
        </p:nvSpPr>
        <p:spPr>
          <a:xfrm>
            <a:off x="3331067" y="5453967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TIME CONSUMING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119C9E-98CE-45C3-93E6-7852D639F1C9}"/>
              </a:ext>
            </a:extLst>
          </p:cNvPr>
          <p:cNvSpPr txBox="1"/>
          <p:nvPr/>
        </p:nvSpPr>
        <p:spPr>
          <a:xfrm>
            <a:off x="6518568" y="2670974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STEEP CONTOUR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6C466D-162A-495E-92AA-96268F7B2B75}"/>
              </a:ext>
            </a:extLst>
          </p:cNvPr>
          <p:cNvSpPr txBox="1"/>
          <p:nvPr/>
        </p:nvSpPr>
        <p:spPr>
          <a:xfrm>
            <a:off x="9442655" y="2681816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INSUFFICIENT LUGGAGE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5F3376-DC70-4233-BE63-CAA063DA6CBE}"/>
              </a:ext>
            </a:extLst>
          </p:cNvPr>
          <p:cNvSpPr txBox="1"/>
          <p:nvPr/>
        </p:nvSpPr>
        <p:spPr>
          <a:xfrm>
            <a:off x="9466083" y="5501833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ELDERLY</a:t>
            </a:r>
          </a:p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SAFETY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FD1A86-2A1C-4B9E-8F9D-8D3500559F8B}"/>
              </a:ext>
            </a:extLst>
          </p:cNvPr>
          <p:cNvSpPr txBox="1"/>
          <p:nvPr/>
        </p:nvSpPr>
        <p:spPr>
          <a:xfrm>
            <a:off x="6518568" y="5505940"/>
            <a:ext cx="19804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ABANDONED</a:t>
            </a:r>
          </a:p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Oswald Regular" panose="02000503000000000000" pitchFamily="2" charset="0"/>
              </a:rPr>
              <a:t>BIKES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B09321-F4CC-4CC3-8647-6E60877DE7E6}"/>
              </a:ext>
            </a:extLst>
          </p:cNvPr>
          <p:cNvGrpSpPr/>
          <p:nvPr/>
        </p:nvGrpSpPr>
        <p:grpSpPr>
          <a:xfrm>
            <a:off x="9696414" y="3709382"/>
            <a:ext cx="1424538" cy="1630264"/>
            <a:chOff x="9696414" y="3709382"/>
            <a:chExt cx="1424538" cy="163026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7567FA-5FD1-4CCD-A2DF-1DEBF394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6414" y="4010389"/>
              <a:ext cx="1329257" cy="132925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48D3247-83AF-4911-AFAF-ED45EAC62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1695" y="3709382"/>
              <a:ext cx="1329257" cy="1329257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70B013F-2DED-49CA-9868-161FFE8926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2280">
            <a:off x="1262924" y="2281666"/>
            <a:ext cx="9799375" cy="652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57512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2849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7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71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7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</TotalTime>
  <Words>339</Words>
  <Application>Microsoft Office PowerPoint</Application>
  <PresentationFormat>Widescreen</PresentationFormat>
  <Paragraphs>152</Paragraphs>
  <Slides>22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Ice kingdom</vt:lpstr>
      <vt:lpstr>KG Second Chances Sketch</vt:lpstr>
      <vt:lpstr>Oswald Regular</vt:lpstr>
      <vt:lpstr>Oswald Stencil</vt:lpstr>
      <vt:lpstr>Arial</vt:lpstr>
      <vt:lpstr>Calibri</vt:lpstr>
      <vt:lpstr>Calibri Light</vt:lpstr>
      <vt:lpstr>Digital-7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ITB FACT</vt:lpstr>
      <vt:lpstr>CARBON IN ITB?</vt:lpstr>
      <vt:lpstr>EXISTING  SOLUTION</vt:lpstr>
      <vt:lpstr>PowerPoint Presentation</vt:lpstr>
      <vt:lpstr>PowerPoint Presentation</vt:lpstr>
      <vt:lpstr>PowerPoint Presentation</vt:lpstr>
      <vt:lpstr>WE have an idea</vt:lpstr>
      <vt:lpstr>VIDEO RENDY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VEHICLE INSIDE ITB</vt:lpstr>
      <vt:lpstr>PowerPoint Presentation</vt:lpstr>
      <vt:lpstr>PowerPoint Presentation</vt:lpstr>
      <vt:lpstr>WHO SPEAKS IN WORDS, BUILDS HIMSELF WHO SPEAKS IN ACTION, BUILDS THE WORLD</vt:lpstr>
      <vt:lpstr>THANK YOU (video alfi)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ICARUS</dc:title>
  <dc:creator>toshiba</dc:creator>
  <cp:lastModifiedBy>Bernardus Rendy</cp:lastModifiedBy>
  <cp:revision>125</cp:revision>
  <dcterms:created xsi:type="dcterms:W3CDTF">2018-12-04T09:57:41Z</dcterms:created>
  <dcterms:modified xsi:type="dcterms:W3CDTF">2019-11-08T03:21:51Z</dcterms:modified>
</cp:coreProperties>
</file>